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309" r:id="rId2"/>
    <p:sldId id="257" r:id="rId3"/>
    <p:sldId id="316" r:id="rId4"/>
    <p:sldId id="317" r:id="rId5"/>
    <p:sldId id="314" r:id="rId6"/>
    <p:sldId id="315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92" r:id="rId75"/>
    <p:sldId id="385" r:id="rId76"/>
    <p:sldId id="386" r:id="rId77"/>
    <p:sldId id="387" r:id="rId78"/>
    <p:sldId id="388" r:id="rId79"/>
    <p:sldId id="389" r:id="rId80"/>
    <p:sldId id="391" r:id="rId81"/>
    <p:sldId id="393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624" autoAdjust="0"/>
  </p:normalViewPr>
  <p:slideViewPr>
    <p:cSldViewPr>
      <p:cViewPr>
        <p:scale>
          <a:sx n="71" d="100"/>
          <a:sy n="71" d="100"/>
        </p:scale>
        <p:origin x="-130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CD08-42BE-4812-87FD-E682D8CDE59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C7A1C-DE9D-4887-9B7C-A032C80CA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BB8C-DE42-4505-B62D-DC812FD250D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3B7-ED3F-467F-BF09-E2FA22C0A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ar.J@DY\фотки\анимации\рамки\1734foto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5" descr="Рис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05"/>
            <a:ext cx="51557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357298"/>
            <a:ext cx="689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Open the brackets in Present Simple: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1500174"/>
            <a:ext cx="51379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He (visit) his friends every day.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Visiting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Visit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Visits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071678"/>
            <a:ext cx="45047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 (go) to school at 8 o’clock.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Goes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Going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9" y="1928802"/>
            <a:ext cx="65008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They usually (take) a shower after exercises.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Take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Takes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Taking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500174"/>
            <a:ext cx="57278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Mary (help) her mother every day.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Help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Helps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Helping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857364"/>
            <a:ext cx="50930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Bob and Charlie (do) exercises.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Does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Doing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1928802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Open the brackets in Present Continuous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785926"/>
            <a:ext cx="30091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 (watch) TV now.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Watch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Am watching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watching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571612"/>
            <a:ext cx="33938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He (clean) his teeth.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Cleaning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Clean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Is cleaning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643050"/>
            <a:ext cx="32912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They (wash) hands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Wash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 washing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Washing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928802"/>
            <a:ext cx="59550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I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http://www.fonstola.ru/large/201301/87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714488"/>
            <a:ext cx="6429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Who takes million?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643050"/>
            <a:ext cx="2803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We (play) football.</a:t>
            </a:r>
          </a:p>
          <a:p>
            <a:pPr marL="342900" indent="-342900">
              <a:buAutoNum type="alphaL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 play</a:t>
            </a:r>
          </a:p>
          <a:p>
            <a:pPr marL="342900" indent="-342900">
              <a:buAutoNum type="alphaL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 playing</a:t>
            </a:r>
          </a:p>
          <a:p>
            <a:pPr marL="342900" indent="-342900">
              <a:buAutoNum type="alphaL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play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500174"/>
            <a:ext cx="23102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It (rain) now.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Rains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Is raining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Raining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121442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Translate: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643050"/>
            <a:ext cx="49135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Менің анамның есімі Сара.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My mother name is Sarah.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My mother’s name Sarah.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My mother’s name is Sarah.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428736"/>
            <a:ext cx="51767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Олар футболды жақсы ойнайды.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They are playing football.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They play football bad.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They play football well.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571612"/>
            <a:ext cx="51648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Менің хоббиім баскетбол ойнау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My hobby is basketball.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My hobby play basketball.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My hobby is play basketball.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357298"/>
            <a:ext cx="6210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Сыныпта 15 үстел бар.</a:t>
            </a:r>
            <a:endParaRPr lang="en-US" sz="28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 15 table in the classroom.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 15 tables in the classroom.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 15 tables in the classroom.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571612"/>
            <a:ext cx="48445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Үстелдің үстінде ручка бар.</a:t>
            </a:r>
            <a:endParaRPr lang="en-US" sz="28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 pen on the table.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 pen on the table.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 a pen on the table.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714488"/>
            <a:ext cx="45833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………five pens on the table.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isn’t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00174"/>
            <a:ext cx="40030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…….a car in the garage.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aren’t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ar.J@DY\фотки\анимации\рамки\f1e8ab1b86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785926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Participants:6 “A”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class</a:t>
            </a:r>
            <a:endParaRPr lang="en-US" sz="3600" dirty="0" smtClean="0">
              <a:latin typeface="Algerian" pitchFamily="82" charset="0"/>
            </a:endParaRPr>
          </a:p>
          <a:p>
            <a:pPr algn="ctr"/>
            <a:r>
              <a:rPr lang="en-US" sz="3600" dirty="0" smtClean="0">
                <a:latin typeface="Algerian" pitchFamily="82" charset="0"/>
              </a:rPr>
              <a:t>6 “</a:t>
            </a:r>
            <a:r>
              <a:rPr lang="kk-KZ" sz="3600" dirty="0" smtClean="0"/>
              <a:t>Ә</a:t>
            </a:r>
            <a:r>
              <a:rPr lang="en-US" sz="3600" dirty="0" smtClean="0">
                <a:latin typeface="Algerian" pitchFamily="82" charset="0"/>
              </a:rPr>
              <a:t>”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class</a:t>
            </a:r>
          </a:p>
          <a:p>
            <a:pPr algn="ctr"/>
            <a:r>
              <a:rPr lang="en-US" sz="3600" dirty="0" smtClean="0">
                <a:latin typeface="Algerian" pitchFamily="82" charset="0"/>
              </a:rPr>
              <a:t>6 “B”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class</a:t>
            </a:r>
          </a:p>
          <a:p>
            <a:pPr algn="ctr"/>
            <a:r>
              <a:rPr lang="en-US" sz="3600" dirty="0" smtClean="0">
                <a:latin typeface="Algerian" pitchFamily="82" charset="0"/>
              </a:rPr>
              <a:t>6 “V”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class</a:t>
            </a:r>
          </a:p>
          <a:p>
            <a:pPr algn="ctr"/>
            <a:r>
              <a:rPr lang="en-US" sz="3600" dirty="0" smtClean="0">
                <a:latin typeface="Algerian" pitchFamily="82" charset="0"/>
              </a:rPr>
              <a:t>6 “G”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class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1357298"/>
            <a:ext cx="49167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……..some books on the table.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isn’t 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714488"/>
            <a:ext cx="56669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…….fifteen chairs in the classroom.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isn’t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500174"/>
            <a:ext cx="53431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………..a cat under the armchair.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is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There are not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71612"/>
            <a:ext cx="47740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Mister Sybil ……two brothers.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 got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 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Has got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643050"/>
            <a:ext cx="49103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Bob and Sarah ……..a toy car.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Hasn’t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714488"/>
            <a:ext cx="344998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He………a headache.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Haven’t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has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714488"/>
            <a:ext cx="23855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Jim …….a cat.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Haven’t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643050"/>
            <a:ext cx="43444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The sisters……….a brother.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Have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Hasn’t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428736"/>
            <a:ext cx="37769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What do you see with?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Eyes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Ears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571612"/>
            <a:ext cx="40206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What do you hear with?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Nose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Mouth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Ears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kar.J@DY\фотки\анимации\рамки\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134091">
            <a:off x="2892224" y="2514123"/>
            <a:ext cx="438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 wish you success!!!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785926"/>
            <a:ext cx="41136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What do you write with?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Hand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Foot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mouth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71612"/>
            <a:ext cx="38170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What do you eat with?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Nose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Mouth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Ears</a:t>
            </a:r>
          </a:p>
          <a:p>
            <a:pPr marL="342900" indent="-342900"/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000240"/>
            <a:ext cx="40863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What do you walk with?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Hand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Feet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Shoulder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1500174"/>
            <a:ext cx="35894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I get and then ………..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Come home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 exercises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 to school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357298"/>
            <a:ext cx="46281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I wash my hands and………..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Shoulder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Table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face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357298"/>
            <a:ext cx="55178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 play football and then I ………….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Take a shower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Eat coffee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Read the films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571612"/>
            <a:ext cx="48221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I wash my hands before………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Eat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run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1357298"/>
            <a:ext cx="34083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After school I…………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 to school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Come home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 exercises.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QSERUUEhQWFRQWGBgYFRcXFhUYGBYaGhgbGBgbHBgYICggGBwlGxsWITEhJikrLi4uGCEzODMvNygtLisBCgoKDg0OGBAQGCwcHBwsLCwsLCwsLCwsLCwsLCwsLCwsLCwsLCs3LCwsLCwsLCwsKzcsLCwsLCssNzc3LCwrLP/AABEIAL8BCAMBIgACEQEDEQH/xAAcAAABBQEBAQAAAAAAAAAAAAAAAwQFBgcBAgj/xABCEAABAgQDBQUGBQIDCAMAAAABAhEAAyExBBJBBQZRYXETIjKBkQdCobHR8FJicsHhFCOSsvEkMzRDU3OCwhUW0v/EABcBAQEBAQAAAAAAAAAAAAAAAAABAgP/xAAcEQEBAAMBAQEBAAAAAAAAAAAAAQIRMRJBIUL/2gAMAwEAAhEDEQA/ANxggggCOR2CAIIIIAjkdggCCCCAI5HYIAjkdggOR2CCA5HYIIAggggCCEsTOCElR0048ohk7cU/hTy8XziW6WTaegiFTto/hHx+cOJe2Em4I6Vh6hqpKOQ3k41CrKD8DQ/GHEVHYIIIAggggCCCCAIIIIAggggCCCCAIII5AdjilNU0EQm094kSyUyxnXrUZR9fKK1itpTJtVq1oPd8ki8ZuUjUxW3E7clpLJBWeVvX6Qwm7fmEslAHVz9G84hZUw61FKAAfE9IdSp4CRc0q7ij6dBGfVa8w7VtaezuzOT3R6CkLDa04XYnp9GhtKnJZmci/EjiHqrS0ehjkig4MxID8GJ1b15RN01EjJ2yr3keh/Yw7l7Tln3mPAj7EQScUgnu5SbV8XMcX5QLxYDOlhq1m4008ovpPKx/1cv8af8AEIP6uX+NP+IRWZ08e6PR/wBoQM4HVnsaP9C12P8AEX2eVqVtCWPfT6v8o8Dask++PjFPmrIc2YsW058x9vCSZlxYG/5TxHlV4ns8rdN29JAooq/SD+7Q1mbx/hluOa2PoAWiuFR18r6GI/FYlRVkAASwJU9TejdGiXOr5id2jtkziwYJGjk146PDSXiDYt5RHyOAAuzm3w8ocCYXqw6Rna6P1zSB99YYY3FrlsoeGxhdJfpHDJCgxY8QYDkraSVhkqGYXFH+PWF5G1pqPDMNPdoofH9oq+3didmO3w7iYipS7haX7yTrZyOYEN9m7WE9OZB5s2jkMxrcGkJSr8neGbR8tfyw9kbfPvAEatQ8+RimScaVNmcg1ejcNOP7Q4Wpah3ak61oPto16qeY0TCYpMxLp8wbiF4qW7k4oWATful/g3QtFtjpLtizQgggioIIIIAggggCOR2OQHifOShJUoskByTFF2zvKZxKUulHCrq0q1+j+sG+G1zNUZaS0lB7x/GRc8wOGt4rmClFRVwAqcosbGl/50jnlltuRIAqZz8Bduhj0UMHBGj+tBy++MITE5RSgAb5ueVB9vDnCk6OWNWu7lNlceMYbPcMsCgatQWYVqK2Z3001ePasQm5qGHRiACk8SHHrDRctnzJJ/MPdJq/IWPrCMySTYcqHM7uAQOAcg6n0ioeDE1Gai0lkkiimqx4uG+xDkY4K/K1XvahS9gePkdYZmTlS7OugIrUigXXR2B5EjRo5NxIASoPmIsNQAHtrW9aRA/M1JS9GURwOV2Sfi1+ceUTAO7cCoAvl4nVgbdYizPIcpJLsFAWUdWdwC3Kw0jxLmulk0UA/erewA14A2bjaG1SUooSCoFOWj6JKSaKAdtbcukecStgCCkirBz32tVPvahhpEQJKO93SXUci7V1KnokO55u3CPRnqGYOc+YWbLwBTrlyg8agw2HC8YAqp7qhR8o0fvN5u1243SRjzZQIUABzbm9bMYTSxloU7AgAFzqHKnIuQPIU0jzJQCcwAAcMnixchjXh6+cQOZ+IJ7tnFPItf4esNJUzMsJJDsSKh2BrTqR6wpPclTDV+uZv9fSKbtTGnDYyVOL5SkBTapLhXmHBbkIsKuqB3rlzbreFkHVnMEpSVpSpKnBDpIqCC1utPWOdoAXNa/PT94BdKlAUt/PHpAnE152hrMWSzFh+EaD97QulAUBb1t9YBzMTnQpNKgj1EU4SEIV3UAArKumYuoDzf1i0ghLF35h6U+sVifKCZy0qPdSXHRVR6O0AvNGZTmj0FHAvR9Xh/skKQoHQ6Av6cR9YVky0nUUAoaA0IHxv5c394ZQQP7hFLVaml7tpAWCSpilXBi1dKm/OLilThxY2jJZ+8ISsJShRJ1cEB9I0LdnHdpKA1Tx4H6VEbwrGUTMEEEdGBBBBAEEEEARFbxY0ypJy+NfdS2lKnlTXiRErGce0HajryJ905QQS4OriwcuNaA6UMy4sQuNX2iwlCSEUJdi5dtacqRIykhKGJBKg4qSQ6qUcBxxiG2OxB7zuAOWaoqwoaAtrDjHYqj0YOFjRJIBNTQinxHGOToe4qeMpBYGoOtFOPRyPlxj0qahJqa1D8CWIJ6HXnzaKytSiSkOogHKQnxpFVCgqWPy6RJYNKkslZBUWyuSoqSxIZrhqE39IgnE4hampmclnFDV1J+JFg1OcekTiQWoU1TXvj8p5trVx0q1wmICgDmypUyXDUUB3XHukijmhYcYcTFFS2NZibKB01IfQvVOjjkYK9lYvVzd2BSSKEt4joeI6Q3xE5sxAylqj8JepAHP19Y84oZyQod8CnMaqSRfgUmofo7aaklteJB1oNfCaD4+cCpVlUmYGUKvUhiwo+tuscmTqkhRBBLlg5BYqYWAYO/ERxCczhyauge7WpNOBJNSbiGeIWXZIc1c8g5Ca6O48oBafjwlDGwbuuXpYk3vVj/EI4eewBU+bKRmrRJAAAA0JYdVGI+c81eawNA9Eng54XP2H9ScUAcxV4SO6zkq73E6PSvVmgHywSUEghRKiElymUHBdhcgMP8Ay4PC6ZgUs5XKQ+dTMc1yEmj1oW+YLNJM3NRBZSw5Zv7aA5dz7xJPo+jQthSFAEK/spAbip6Ah6tepNXNLGAdBYJIFXNrEUADgWP8xBb27PK5BKQ6kF+bNX4sfKJcKKjlu3eUTzJ9HNuhhY1FdWbyP0DRUUDdzeZeEPZzO/Ic0HiQbul7i5KfMc71hNqS54zSVBadTVxyINQW5RUdubtCqpVXL5bN0PnaK4cHOkKExOeWqwUxHlW9rRrqcaqqcXAYczbgX5R7KwLE1r+9ope7+9ImkSZ9JxLBTMJl6U8KvgdOETspZSQT7339IzYu0vMn6sD9/O0Qu1sOVroXOUCzOxo/m0SUpbijl9IaYudlWCbmnkCC/qREVFSkYhBUUnMlKvDV7VqeQhWZtZE5pcyhsxOUPZibffGHSNpSyGXMSkKWoOSkcR8m9YkcJhJIqgJr4iHJPHvGuosBFELsrZBkqIJzOe6BoOfwp1jQNz8VlmpSo1UCk9b05U+MQ8jCJagqRpqPu0KSSqWoKQapIN+FQOQ+sWX92ljS4ITkTQtIULKAI6EPCkdnIQQQQBBBBAEfPO8e18+J75ABU5ZmY8a90uf34x9BzlMkngCfhHzt/wDDmfiEjOlASlc1SmzZUykFfhAAqQlN/e9c5LFiwc7KAMhAuSSAWI8WV3BFGFDSgLUbYmec6iyS6CA5VVuZSxrRtBqxgw03OkzCKFaikkqI7pIBqHQKJ7wNWL0DFlOxWaoIYn3TmKC5cDNUCrnzjm6JJc0ADusBYE6ioykd1uQZsoNIMGuwLkiwLAaAAVrqMyXvV7Q2SSQfDUgUZlXpXwk1r89HWGlMkPkA4KUWbkbAML0eIHqp5zAEd6gOZmNqJLM5FwpvCC4Ih3h5oJyhzU5cxYvqDVwQLE3Dg8SznqowarUNUF6gBZFC/E1LVFGSTiR7ylBPhUDmzIA1BLEtdz1BYNBUqWZg7Pe6gRodWrcW9IQW92B55qKTweji/wB3Q7chVSAoAOdFJ/FwDMKB28xCiJpObiA6gNOCg7CvDl1EQcBIYgFPumgexV9G+wEJqAzEWqoOSLUGmY/eohwpbGlyxBd20JrVVGDcoZ9pRLChNHNSxrfUvU9YBpi5ikpHAEkJoW0cjiHb/SEJRzKyqV3SWepLkgkdXZ216Q5nzO6pQ172ocp94nRFm6c4bIJSSfeSAlBIIIzlio8CSRT5OYBbBSAtx/yySSlm7QjU8UJGXqRwYGQn4pk5yHJLJSlg5J86t01PVqhQUk5H7gyjxMNBbr/FIEqzKKgxI7qAwST5JAbmakCg1MA+lsgEKPeIJKrvYAAata1a8YXCTQ6MfRq9S7esR0iYM7J0ob1JufJ8vKsPkEgu9O70ahN+mvDgIBLEyy5Tq/XhQeYMLGUFAhQCksAQQG4DlxEJKm1+PesXuTyqWF2AgzHgXsONdfOjDgD5BVN692QUdrJGVSakBxY3B0IP3SG+wN6wpIl4ossUTMIGVXDM3hNL2PKLg7oIe/0+P+nAiM223s3s5xSBeqQK0NR+0aRp2BYjMCCCHBBcdQ1DFP3j27LGJXKKqISEmtSqpVaouP8ADFOwO3sSg5MNMUMzJSgBKsyjZkqBYk8K2j6p2TsdKMJJkTkibklpSvOAvOphnJe5KnJ6xZizcnz3idoyJqZjhswBYtmChQ5T+liHZyDD7cLHFU2YFKKqpJc9Q/Ow9Y2rau6OFXh58uVhsOhcyUtCVCTLSQVJISXA0LGPmzd/GzMDPUicg5g6JiDRSVJPDjF86hvbccOlx8P2+scWm+h+cVPd/fH+pmJkypTzC+ULUEhta1c3o0WTGTlJWErQULYOkkHixChcUPozPSMtLruxic8kD8By+TAj4U8ol4qO6GJaapH4kv5pIr8T8It0dceOd6IIIIqCCCCARxgeWsflV8jGPycM8jFqAr/RzAGpdUvTSgPrGzRmXdw8vF5mZOHnptqFJCfMloxl2NRnWFxTypYJLhCUsDQnKCsqSSxopvlDjCgKqEg3bvVLH3ToKCjZaXiPwM0lS5dA9dHWwOa9gcobg4h4ZwCTlFzUq8XCht0L8665aSCCXehLAFwwPM8Eh2qGp6yMmYQLBL2IKUhSg5d7hIY3A182WDSlOR3ZVCVEtS3e49frDxSagW08Jpq9aGjEkPYO7mMq9YhRHeCQSzkUDg0IKLOzs4JobgNHmcsmqSSpIdJLd+W7kH8RTXm2rqaEp7sCkDOgkgguSbs/kzG7WNx1FPAGrnll3SNVSyeaDQ9L5YinEmZZgCDVLVSlR1f8JAJrqDyEM5mMDkHus5STzZ018XI8AOsJTlM+Rq1ZTuK1FAfeDdU1uIYklSXUbgkcQzhqHwu1OJGsBKyMfQ05l7BVnpo5FIb4yfTKRa/6BUlvzc7ACGOFJKh3g4qx48as/wAOOsE9ahUpUQpjzVxc0Del9IB3PxhUGq6svhGoLgDkKnmRwFUu2LhP5sxubOkJrQs/qI5MUM3AsVEhmL5UgDm1H5wSpOdSyWCWAsLmoq1Ax84B8J5QlKUucxdNFJKj+IMxKRfielzG4tKEZEMVEMmqqDi1n5kN6QiucLi5tSgSLUqHJaxtpDOcl3LAqIdRYly1Es1tW6DjFiHGxcSc2QlqeLWtaA1FQajk3OzHwVI0atz9eHrWKaJZlkGwUauWqz1OjCtKOT52XBTnTUAmxdh6Cj6ctSYUPDLBHOxJo3vFuFj18nj0EULD5Uq3UUPXmIChwP4PC/DSlz6N4WCOnXXqKH7d4ivM1LAmw8+uurvwu/Wc3C3dQuerGzCFLQOylhvAWdS31JCgkcO9xpX1zw1W5G5c/KhGn0i9ez5byJg17RyODpT9DGses5cT3/xcjtO17GV2v/U7NGf/ABM8O4II7OYir777pSMZJmLMlCsQlCuymMywQHSMwqQbMeMWiCA+QUrVJm5pZKSkhSVDQ6Eebxte7O8kva+HEqYeyxkuxai/Me6WqLhnjON+9kjD4yegCiZpbuiiVd9DP+VQhvsRa5E1JcpDh8rpVqxd3oa+Uc/jbat2Eql4lKFjKvvAg3oCdLpoGMXiKBuvtRU2dJSrvkFRExgKZFOkn3gTwFIv8ax4mQgggjTIggggCMy3xw5RNmjirN1CmVbXvH4RpsZnvZie1xOIRokSwlxTgbXAUFRjPjWPWXY6WmUUNViqWurigCpfUFGUdXh5hlZmUoqy0OpPdqTwIvXTWE96sKUOpu6vKlX5VpqlXWpEI7OxZQl2c3cNwBDpPA8DGfiprB4kLypTQO9AClR0LX6JpfziVlSMr5gWcl0t0LD3Sx+MV7CTSJuchiS7njcOoPpqRFmmzWW5NCkVY0pQOLsK1q0ZrUeVyiUE0dNXDULFNwK1BOrgwipbpJ4MttEv4qCwdTtwJahr77cZSEjkGuL0fyaOLlNLJDNQ6NzD8KvThyiKj5iQVZiC/hWKOVN3SaUJSAH0UlPWPJxKSCCCfxGzgjurtQswPDyhHFgpLByCCC/FJzJfzY+YeG39S5Abk3Xjy05ZX6g+SEpFhnSSLu/MDiQ+tDTSEVEHvEO7BxY2BNfE4D0ekN04mqWIBHdrW16jQFtNTwhvP2hbKMxqG4sSBpoKaXghQEKUpdnYBuZevMJI9dIX7XKkh+8pyWbNlok2FHAHx4VjpMwgMACXo5NVMAScugrR9BwiQwOzQWVOUAmjAGquZatBVg9+sUJ4OVMxCqA5XDlqACwGjk00tE/htlJQK1NiSyuvIfxEXjN6ZclkYeVU+GwroyR4j6RWcZvTiVEvMKOQYM3IajnAXXa2GPYqKRUd4aVSc37fEx3Y+IdKSDQh/Li1aeYjORtrEA5hMVzdyD5Wiybm7TzpUghlJOZtCPnStrdIuk2vcvN9u76nrfn6l0yg5gSwBPHyDt90j3hFggtXiCbev35wTsTmYC7uDpzd/u4NWJjRtiBezOSdRW7h4t3s6nd6ajiEkP8AlJB/zCKjMWAQXJYirE/PX7tE7uZPyYpP5gU9XH/6AEXHrN40mCCCOzmIIIIDPPaZumJp/rEqAMtDLQyu+x7jFNvEQeTdIoR2WmdKDJAUkd0hyk+gavNiCPXbN6JYVg8QC3+6Wa2cJJHxAjJMC4F24g1PUE1OjgjUVjnl+VvFLezuco4mUhYZSMwbkEFjyuI1mM23BTmxqi9pZ/DxADgWuY0mNY8ZyEEEEaQQQQQHmYpgTwBjH9rTMqO1PiCFJVS5UpLH1f1jWtolpUz9CufumMI3nxSZUtCJRISsj+3mKgljVi5s1hbnpjJrE42plmSlpp3k0p72hp8/5im7KDkBQUQksrKlSm4OB6RLjaDOSaXrw+9P4iNweOSmcXGVCy4KnGrvRmFT6xmNVOow2QsMyWNO7MB5k5vRiLPExhphWxVTjcVoxCejHyvDHOkB0rzPZuNyHL8PvTnZqUFUcEGuYJIeoq1gxoWHFoilZywFcA7U65T6V+7qbW23Lk5QT3vEUgX4AaCtjCaZAXLAIOcnKpISokk0BSEuyi6QBYvTjF43U9nMgYd8fJRNnrOY5rywbJBB8y1HLCzwk2W6ULC7elLFSHLCp01J5HysaCkeZ+JlF7VLm1HDfL0jSleynZbunDqR+mdPA9M7QrK9mGzE/wDIUes/EH4Z2i+KnqMhmJkqvQUdlNalDo328IzEYVBcUozElXB6dW1jcJO4GzklxhJZ/VmUPRRIiUwewcLK/wB1hpKP0ykJPqBWHip6YVgZGInsMHg1rTovIcvHxqAQNQztWLtsb2YLmAKx89Rs8qWb8lL9KAU0OsahBGphEuVROyN2sJhayMPLlqtnCQVnqsuo+Zj5u2xsCYnHYmUElS0zpltQVqIPJwx84+p4y/ebZ4l42eQAO0yrfi4Zz5hQhn+Qx/WcYfc85RmWArhlf4uIg0A4XE1plJSrpx+RjU1YVg94pO/WByrEwCigx5lP8N6RzlbsWjDzSpLuxajkAsRwd6u1R5CHOGkk94F+V3P8s3oaRA7umanDYdaxlRMziWqjEIWUKGUsHcO5qXidTiEiYEuFAsDQ62B+9GgPOMSM1KGleocX9NBSO4DEGXMSQ7gu5vyvY+lBekOMQMxBBqzA2Is3wceUNRLJrqL1H3VjEVseDxAmISsWUH6cR5GForO5WNdBlE1RVPQ3+PzizR3l3HKiCCCKiK3r/wCBxP8A2ZnrkLfGMhSphSrN3gSCNLirOfONZ3yW2BxFQHQRX8zJ/eMgwiQWHmC3KojGTWK8+zKWTMnqNglAHmVE6D8IjQIqns6wuTDrUffmE2agCU+rhUWuNY8S9EEEEVBBBBAVzfraww+GqW7Q5HNrOR5gH4xg20cT204rYBKQwAseNPh5xf8A2q7bKpxlJPdQMvhJGa6iDa7BuUZ0gZQBxqfvrGK1AnBrmLQhCM82YoIlIemY600AqTwDxsG5fsvk4UidiiMRiOn9qW4YsD4zUjMryAiO9jmwwrtMatL94y5BOgFJqx1Pc4gIVxManFxhawrbu6/9FilSmSEKrh8hUFFBNc6qkkUHA04wvg8GkeEEO9WSKuLcn4H4iLh7WsMsypMxAQyVlK1q8SQoAhk3W5SQz6jnFO2ZNOjs1y3IP/owjnl1rHiW3VlZsfhwsZiCtRLJD5ZaykmgdlFNtasDGsxn246R/WEm/ZKIJ/UgBnrZ/XWNBjeHGcuiCCCNsiCCCAIIIIAilb7IH9QgtUy2Pkot8zF1iob6j+5K/Sr5iMZ8ax6rc9mt8ohN6sF2uHWGJUA6BqVCwHW3nE5N8MGwsL2+NkorllntV1HuVTT9eTyeOUdKuuD3ZkjASsHMTmTLloS9lZkiqwoVSrM5ccYzjefcyfgSZktSp+GuaDPL1OYJDEUHeAYagM8bJHI73GVyl0wvDbSSagmtQbUNetH+MTUtdykgpPOz8iesO9/NxuzKsTgk9286SkU5rQkebpHUcDWNlY+w0Or8qPHGzTpLtbdh4vsZ6C9KhXAjW/L5RpKS9RGRUYEaEOz3162jRN1sf2koIPiRTSo0twt6RvC/GcomoIII6MKx7RZgGBUk++uWmz2UF/8ArGbYFKUvUcWPLVovftOUSjDywbzCo2slLa81iKhsTAdviJUtwRnGZOrDvKY3qkH7eOeXWo1Pd7CdlhpSDcJdX6ld5XxJiRggjoyIIIIAiL3g2qMPKJusuED5noIlIzn2g4w/1IQ4yplpdn7pJJL6ORkpEt/FjPdpyzMWXJNSSXcve8MEYNUyYiUnxrWmWgVupQSCeTxIz5pYtQcW1ix+yzYxm4ztyO5IBY8ZihlSObJKj/hjn1pq+x9nIw0iXIl+GWkJHEsKk8yXJ5mHcdgjqwgN+MCJ2Cmg3SyxpVJfgbhx5xmOyJuVRBHLQVJYkAfPnGvbdP8As07/ALavlGYrwozpUe6CA+hPD4U6muoHLPreKd3RS2LSfxJUluTZv/UdY0CKFshYTPlMffqNajLUaDva1pF9jWHEy65HYII2yIIIIAggggORUN71PPQOEt/VR+kXCKFvBilHEzfykJHTKDfqSYxnxrHpgtNhqfu0S+4WGHaz1tUBCR5lRV8kxAT5gAfX9mr+8W7cGQRh1qLErmKLjUAADpV6c4xh1rLiyx2CCOzm5GV+0XdTsCcVhw0pR/vIAJCFE+MAeFJN2seINNVhLFYdMxCpawFIWkpUDYghiPSJZtZdMS2HjMwLkKsCXBAaiQxZ6db+cXLYc8ypqCHbUG7Gho1QL+UUfF4SZh1qlTFF5alJBJBKwDQgPV0sdDWJnBbQKkAFKnbKQ4Sk8yRVmagjjx0616Ow32comVLJLkoSSeJyh4cR3cmf+0hTz5Ip3EKUePeUB6d34R63Cw+aeqYR4EFq6qLA8qBQhv7QF/7WmjtJTp+dev7RNezySOxmLHvLCRayUjhzUfTyjH9NfFrjsEEbZEEEEB5mKYE8ATGFbQxpnTVTF1KyVaUfgfh5Ru8Z7vF7PFKmGZg5iE5iSZUzNlBN8qkgkD8rU0LUjNixnc+STzi/+ySeE9vKNFqKZiXYZg2UgVNqH/y6wwRuPjwkgjDu1CJi2J5ugNpxiQ3a3RxkrESVzexSiWXVkWoqN6AZBe1TEku1aNBBHI2yi96P+EnO/h0LG41jPFKISA1zzUQ3Mfs3U2jQd6lEYZRAJAKSoAEln4C4FD5RSTtSUSP7ktuZS/xNI559bxdw85srEgggsXSAQX8KfFWNGwmIExAUmx9QdQeYjPpU6UQ6VB9bVbpEzurtEdp2aTRWajuxFSf28xExq5RboI5HY6uYggggCCCCA8rUACTQC5jOtrYpJnTVpLpUaGvAemsWzerElMpKQWzqY9AHb5RVlYBJrmdo55343jEFiZMyYpCZSgla1BKVEkAElu9dxyb0vGq7JwIkSUSgc2UMVMBmNyWFnLmKKrBUcU6ftFx2DtHtUMrxpFT+IaK+sMDJKwRyOx0YEEcjsBlvtGwOTF9qkf7yWCruiqknLcNpkuYr+zV96oaoNSQC1a0/mLhvQoT8SsKNJTJSHLUqokWJd/QQ0ThEEUAHN7xxvXScaLgcUmagLQQQeBdjqIcRStgYlUrUZR4nNCPrzi6iOuN2xZpmm/KXxiqWQgfM8IuG5iGwUricxL/rVFZ34l5cVnUDlMpIBYsSFKcPZ7esWvdVJGElZgQWUWIILFRIobUIiTq3iWgjkdjTIggggCCCCAIIIIAggggCPKkg3APWPUEAh/RS/wDpo/wp+kepOHSjwJSn9IA+UKwQBBBBAEEEEAQQQQDXaGz5c9OSanMl3FSCCNQQxBqbcYjP/qWHHh7RL8J00/5lGJ2CJqLtBjdiUzZ5rc1JPxyvD3Z+yZckujM7ZaqJo4P7CH8chqG67BBBFQQQQQFb2nuiibOVNTNXLK6rSAkpJ4hw4JYawircxx/xU5P6BKH+ZCotUEZ8xd1XNlbvYWSU1XNU5YzVFVUa5WCAQdcsTIxqalxlASQe8/eJAo0eJmBcqILPUU8Jo/q0ejg7szFKUsQ4ZPnFk0hRWLQACTd9FOwuSGcDrHiZizmKUJzMznMAA9QOZaEzgLVBIBBzAkEEvxekdn4F8zEMoAEFLsQGBFaFoo9KxZ7TIEj3XJUBfgGrHlGOJz90MnN7wc5eTax6GEIXmBTZIqlzTgXpHEYMjNVPezVy173N7QHvC4rOaCjAkvqQ+XmwggwuFyWNGDhtRR/O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QUExQUFhUUGBUVGBgXFxcYFxwWGBcYFxcYGBcYHCggGBolHBcXITEhJSkrLi4uFx8zODMsNygtLisBCgoKDg0OGhAQGiwkICQsLCwsLCwsLCwsLCwsLCwsLCwsLCwsLCwsLCwsLCwsLCwsLCwsLCwsLCwsLCwsLCwsLP/AABEIAMIBAwMBIgACEQEDEQH/xAAcAAABBQEBAQAAAAAAAAAAAAAEAAIDBQYBBwj/xABBEAABAwIEAwYEAwQIBwEAAAABAAIRAyEEEjFBBVFhEyJxgZGhBjKx8AfB0RRCUuEVIzNicpLS8UNTc4KissJU/8QAGQEAAwEBAQAAAAAAAAAAAAAAAAECAwQF/8QAJxEAAgIBBAIBBAMBAAAAAAAAAAECEQMSITFBBBMiFFFhcTKh8FL/2gAMAwEAAhEDEQA/AN5KSbK6F2HCdSXQ1LKkAl0LrGIyjhUm0h0BgpFEPo3UbqRQmgIZXQiaGDJ1sFaYPAN1hKU0hqLZSli4tM/BtOwQOI4beQksiG4NFOkrLEYCGoJ1FUpJktCpUS5WOGwNrpcOpRqrUNWUplxiVpwYQ9SkrWqUL2d0lIGgbDt5oh7VIKQSqttZFhQJUtqhngqZ9M7qWlhpF1V0ICc0kWCfTwx1KObSiykNNGsNILTop4pwpXthQV60BLkDhsU8PhCmoozXT0hYa6uo+2QvaJrnp6RWTVaqYaqhLkwlVpFZLmSUUpJ0BAn0hK4KaLo0RAJTbEkIUrLrmptSouUtFBRPSACKFVR4fCmE84QqG0M4xuZyMZhgo6FPL4qdripbKSJadEKYNTGOT5UmiocAuwuSuykaKiKtTkIF2HjZWcprxKaZEoAmHbCKQzrFPbVTIWw57UxzU2rUUTaiQBAbZRwnsqWUbnJiJDSCe2khg+6ma9IYys3kuZFyrUT6brJiBa5QmJMhWVYAhV1UKoksCaUiE4thNDlsQNLlyU1xTZToQ+U0lcXEwHSuLiSACKTlLnlBsdspWOUNFIlNOVY4HAblN4fSBuVcNWUpdGkY2NFIJjqalc5DVcRyUFOh3ZphKhbiOaRddOiSdlRdz3ULQSpmNSGStKklR6LhqBIadDy5MdVhRvrBBOxaaQnIMqPQlfEBgJcQALkmwUP7YJXm3xt8RGpWcz/hsgNyuHeMSXWPl5dUpvQrHBama+t8ZYYfvOcOYaY94XcP8a4Nxg1C0/3muHuAQvH8TxSLm4mescj66oT9s7Q93X31WHukbeqJ75iPiCg1oPaNMie6Ztztp5qpZ8b4YuykvaerZ+kleVftGRhzHWDY+P8ApCGGMggs6X8hMFP2yF6onvOA4vRqmGVWOPIEZv8AKbo7tV4VQq5HNJc4bjLNoNvovSPhj4h7ZuV5743/AIh1Gx+uvNaQyanTInj0q0apzkhUQvac0/PZbUZWENqITEuunMmFFiBzTS3Ewaq5QlyncyYXH0bWC0TRAKSuKQYd3JF0OHui6pySFTZFRw4IBJUrMNGq72RabqdjSVm2y0gY0xySVizD2SU6x0UTSpqYQ7XIukZC0ZCLTBEAI4VVT06sBcrY0AEk2CxcbNE6LHEVlHnVI7j1M5SHNcHOyyDNzpp1R4xCKCyR5uiKLggal1i/iL4wLHdjhSM05XVNY5hg0J6ok0luOKbexuuJ/EOGww/rqjWk6NEuefBgkx10VLU/ETD/ALlOu+I0a32l33KwWGp5nE6uglznd4lxjVx1PXqiw4NBaA0kbwNx+oXI8z6OlYlW5sqX4g4dxhzK9PS7mAi9v3XE+ytKfEW1BNNwcOn5jUea80rUGkS6m3N4RafpbRdZVykZJY4bsOU+oTjna5QpYU+D0t1cqGZWDocdxEAl7j4tb/p0/VEf0nUcBeb/ADTP1039fXV+TFLZGa8eT7LT4o4l2TMoPefI65dzF+g815rxKuBJD4cJ15a35D+aP+I+Ivzxm7xAEzo3XyF0DhMOx3dIzDU2mZGrisJ5HN6mbQgoKjG4rE1XkG1jOkDz6JRUo1O9YuBEDnqLHbS/jyXoPY4YEw1pMja0gAWVB8U4A5m1B8pLRPL7j3QpdDohZjW1crbzcWvaCNlajhp+b91tzPPSOpQPCXAAuAaNWz+nuisTjSGkAgTBM6ePRJjDWVZ8v97T96ojhWOLXue05XNMhx36a6WFuqz9LiEjvAA3Eje94/RNLZJ70g6anwt96jml2M9x4LxJuKptqMPRwBmHDUfn4EK8pULXXk34Z8TNHEdk4ENrDLEEAPbduvTMPML1xpXZGeqJxyjpY5lMBR1qI3T2vXQyUxAlOmJ0RTWDkpRQATCbobsKHCmmuUbnFdLkAR1YXQFDVbcIhroTEK6SeXpKRmXDl1tWFbjg19bJVeGtGy39kTPSytFdROfKsKnCnH5UHXwj26hUnETTPP8A4+ojDZMRS7pqPFN7RYOJBymBvrfnHNb6nVIAWe4vgxia9Km4Asw7hWf1eP7Nn/0egA3XPiTjHZgU2f2jwTP8LJgu8ToFDainJ8FpOVR7IPi/4mIDqNImSIc4e7QfqfJYrDWIcRrI56fVOxdUacus8iZ3Vc3GEP0kDmbWmfLVefKbm7O2MFFUX7sXlFt9eceRvoVEziBzXsDuNLeBjl6qsqV5vIk3sJ9ulj9hNLr/AKHfnrp189VkaFz+3VA8Q+W6ac9rzeAiaGKqOdlBBM7AD6m6zTqkXIiL7x7aaeUTdT08cSIZA1k8h9OYEIpisvDinZi3QDWDy73hdS/tgE36/QBUba9xG367+/oEsVW25m8b7D73j1WkLKjiGL7Ss5zv4iINrA2mdIU1PE1D3WugHkNt77IHjFKHZo+aPLn66+qfgcRF7W12sNAtiCyawzY2b9VDjK78r2CHNeCCDz2cORCKw5OWJFpJ8f0TajDGkm6kZncPi3ZIF7OF9JN/oQjGcSbVbFUFp3BFra/fRVtN0VHN6NPpYorFsgBw1IHsQHD39loxFtQwLSIDIbc9NBpv4qwo0XAENi+5HeA5DmT589UZwANdTzuvmNhfTw3H3on41gzWFjtoOuvRZPkoWCrZS17XOL6Za6O6NO8CBExIXseBx7atNtRvyvAcPPY9QbeS8a4Vw12KcaVPu2zlxiwHzPquIMNi86+sLcfh1iwKdTDuqZ3Mc5zdpYYkiwtN4IB7y2wyqVGOaNqzZisrCgQqsMm4CmYXC5sBck8l0tHOixe5B13QhsNxBtWmKlM5mEuAOk5SWkidpBulrdKO6sbJhUsntZadEsHR5rldxmyAI6pXG1VA9xKdlaNTdVRIZ2oSVW+tdJGgdmlIUZpJwqBNqVQFkaOjsKs+IsezD0Klep8lJpcevIDqTA80YcQsf+LL3f0ZWe0ZuzdQqFvNrKzCfLfyT3FsyLCYM0MKa2JOWo7NXrbw55zFttcoysH+ELzfFY9z31KroBqGecMHyN8AN+ZK0/4m/GDCxrKZBp1KVPEZhuHy5rTygZXeYXnT8TLRaBt8p9N9twPyWWWbklHpGuKNfJk9WpqdSd518/X36rraIMi0bb+Hn06bQCg6VS5EX9D4gj7085GVwJBEjSwv5tH1HmFlRrY11EiwNxtz8BrH8kqdQmxB15ifI/c+abiwCAeXOfY6O08ddd29q2Nb+Nus8/8AbqmIlqO2Fo3mLaa2jl7ckG2rBAHMHra8A85jTkpXVQdSb9d+g5/eyFqWuD98vXfxQgLmjXPnp9Pb/SmudmflGjdfHlPSw8fBAYasQ0lvzHut8Z1PQQSrLD0QxgAva7tzrfwuSkAJjLz0+9PSyrG1oIaTAMAn3+quMRStH195+91R8Qp2O8AqkBoqRt4mPZPdTMQCRyjWyz/BseXtyuIlmnMi3rC0rXW6iVMlTGjIcQpZKoM/NMn3/MpVsXLQN2kxyuDM+qJ+IqXcB5OHuD+aqMDhalSoynTaXvqODWtGrnEiB6rWKtWSzT/C3GMhZTJE5srZMNl7rGdhcr1vi/whQdTYX4yCLvhjTPPL3hkFtXSvDPiHg78NXq4epkL6RAcWOLmTla6ATBJ71+WmygoYitUblD6r9iJJAH59Aonjbdp0NSPUPiH4ipMpOweBBZTferVuX1Nh39+Qi3IQqOk6pReDmeCM0GSD3RBIfzvzGpshDHYsLozg7d5xkGdP4THnfxNfiXEUzka7M8NLS2oQQTEOdAAkQL2t4qIxobZ7lw74iwhptP7RTJgT1dF4Ec1nuMvqcScaGHqPFEEtqPbZgBEEF3/EOvdHnGqtqfwlgaZ7mFojoWyP8rpCuKQAADQABYAWA6ADRa+ub/lLYw1xX8Udo4NlOk2k0Q1gDR4DrudynUKIGy44LjKsWW64pGQcDayGxHgl+0gJzqoSGCup2QpoucSPdFGtJRNJwV20TVgjeE9UlY9qkp1selFKOInZSvqOcFU4evGqOpY0QtHGuCEwhrim8RwIxFCrQqTkqsdTdGsOESOo18k2nigiW4oFS0UmeI8U/CfG08LWca9Op2DXGnSpteXVGDWSYyuy3DQHSRCx3Cqnd7wdI7p2Nv4gT1Fo5m6+n3YheCfiu3JxWo7arTpPvfRvZmeX9l/4hZTjsbQnbKprhtG/VttLuFj5QN4sFG9+03Fr+PU3/wAw0NgoBUcADB5dR56+e0WhS07jl+kRblvveVibE1OpYzv/ABAgne7pObboNBdVTnhriB5cx9n28SrSmNY0vae9B2gxAv672hUvEzkeOv39E1uAWx/+/wCvWyk1VezEp4xg21SpgEYP+1a06CSR4Qf5eavw+TfUc9fdZvhr81SZ0afqOXgrik0kW06mPb+SUkCCa5HP3H2d9VTY5sj9T+qsKriNwfr6lB4gd0zp46ffgkgKB9KLjxt00+qP4f8AEL22qDO3c6O9dD5qHFNIaBz/AN/z9ygHUy3zWyprcktOL8XZUYWsae8QSTteYC9+/Dr8O6HD8lZ01MSWAOcSCxhcJeKQgROmYyY5SQvmp7TuvsrhlTtKVJ4/fYx3+ZoP5qkklsRNs87+HPw0aKGLGPyVa+Lc52YN71PvPIcx8/MS7MYjQAyqPjf4ZswXCarmudUxNN4qGpTBaezLmsc2AZyNZLrzBDivayxD43DtqU303AFr2uYQdCHAgg9IKCNTPl8Y0BuUCzoEwCTBkATAAibaXJ7xNpsPjn5S3IBcXLmyPlgw3YEA+qbhxAAJl7bWyEy3lIiLWTuHk18XRpGoXCrWptczs+zLgXAOaDt3eRt5LKrNz6Qe0yE1zoKfVpmICJwmHAF9V02coE57uRU9NkoutSBCdREJOQ6A6+GEclUOqPB6LSViCEKzCjdOMq5E4/YoO2ujGYtGjh7ZkiURRwY5CAqc4kqLBmOMaLitRQCSzs00M83pcUpGAHiSjA5eZ8HFSo45Z7omLSQNxNpvZej4OocrSdYEzzjdaePknNfJGeSKXBO2eqfnIXBiio3Om5W/7MyYYh3NecfjDgyRQxQH9nNN5A2JzMM7Cc48XBb+Vn/j5gdgK4O4Z69o2FGSK0srHJqSPKWGQOUeP8405+wT6DiDH399VX8LqxLTq3f6dUY7n+fPTxXA0d5Z0NNfvpv9el1X/EOFlmcat73iND5foUVhak2ReIZAvBG89bG3p7qE6YGNZU+/qnFy66g3MQDYEhR1qMbrbYktvhoCapdoA0e5P5K0diZHdBjnBiFWfDVIlrrxLwPYfqtOyhIgRa5sspvcpFZTYTc2HLQaKv4jWGkiPyG6vMUTEH5fL36IHBfC9bHPcKRa1jSMz3mwmYAAEuNvpzTgtToTaStmZxGLkz5BDirdX3xv8MfsNSk0OLm1KYdmP8Ys8C2mhHRwWfo05W7jpJTvdE4uDubr644LjWvoUXsjK6nTc3/CWAj2XylhaMBe4fh1jy/A0mzJpZqWuwMtHk0tSh8nRGTZWemHEjmonYlu5CoA/mUx9aNB6rX1mGs+eazgDFiL7d2NotYcrLRfhXhu24rSP7tEVKxE5m91uVtpIBD3MO0QsniKulvLXpZehfgrRy/tNeNclJvO0vf5GafosYRtnTN1E9yDguuqqgGNd4J9Go4mZK2cDn1F6xykBVQa5G6dRx43KnSVZcCmuimgqePHNddxEDdTTHaCy1IVEI7iTVGeJNRTC0WHbJKt/pBvRJGlhqPJuFYCnhamerWa1uZ4BM5nQ0SMuliRpeVquH1WVgTTe05bnX66Ly3FYttY5XkQNTeQZFvA39ExruyPccc1u60mYNjfQtPVZRzyhtRUsV8nqvEcRToMzvqNjkLn0VKfizD83Ra9vpK8yxnGCJD3SDcQQ0XOt7nyQfD+E03uu+d7Ozesi09YTfkZG7ul+rEsUT2zA8RpVQCyoy+xMG2tigfi1gdhKwkGADYjZzT+SwFWg1hBpvyFsAN1bA6b+XNAP4m97iwVDvmBBDSNxJEDzR9VNqmkHpSdlJjKGV4eNNwOW6mDgRa4EkOEi3Wdjz8VJiQYIOwtO45yPuyEwTB2bTNyXHcEDTzHskuDcssI4xm6J9XHFwDWjM5xAaBuTYW0Vc3EZRHIyrDgMsa6uGh7ho3+Ebkf3iPbxWcvirBsVD8PeIvD3dgWkGYc5oLpnSTHmY1U+E/DPiL9WMZ/iqA/+mZbv4Y+N8n9XUaSSLNJEiNgY0/VXw+PKWV00nh4zDL4RBJIETf0W2PNCS32Zi3I834j8JVOHNpB7w/tnOuGluVwDbSTeddvlR2Dp2N7QJ13Isjfi7joxFASXEtqU3tkRlPyO63DnW5jkqllU5YjX1WU2m7RrC63G8QeNJtr5+K3n4f8MLMG10jNVc6qecGzPVrQfNeccUrE2Gp+ugWy+EuLiiQ2o4taxsNAEtJiBnIk2AaAI8FWKemROVWqIfxXwjatDKATVontWkD92B2jetiHf9oXk+Epb8wvVeMcc7QuqEtOoacsaG1j8w1+9POcPShzm2EOIFiLEyPCxCcsupsMapUT06VgT6r038Jqg7PENO1RpHm2D/6hedhu0Baj4X+IP2SlWGWXVHtIJiBA9UY5VK2PIrjR6bxHiNJkZjF+XPSY00XMNWpVGmKjXc4N+XkvL8Vx91Vxe7UgCdo1038+afw7GxUYGkASHaTcXE30mN1p73dJbGPqPPcU65A8I19x9V7H+EeBA4e103qVKrj5Hs/KzAvHMWR21WI/tHx4Zjtstz8O/ElWhh6TGOhrZIEB2pJObeJJKIy0Gk1aPaaLGt6p1WqBfMGgLx2j8WPOfvwXTMn5gfG7Rc6dF3FfEj6lycjLNgG0CRp97JPMZqB6xWext31WtadJIE9JKXCcXQqtJpODoMHn/MdfFeM8Z4oa3ZtMlrBDbGwPMgx/siOD8Ufh3NqMByMnnBHIlL3h6z2c1Wd6C2RYwRIPXkoHOYL6rzF3xE4ZnUiGmpBcIkgwBDfME+JGt07DfFdWPmkt0GUEuJNgdIHgqWaK5BwZ6S/Fg7FBVK0lYmtxXEv1LbH5RInz1VvV463sntcTTfk1LZBtByibGefNVDycfRLxyLY4+n/zGf5m/qksDVcybENFoEgwI5ht0kfUfgXrJWfDH9XYEOdBjLMdCC7W/qn0fg8uANR99SAIjpMq+/pCwNhzUTuIc/3tOvnv/IrwffkaqzqbMZxHgVOi8lrC5xuQ6O6XSJBG/jfRNwXwk5kvph7g4DK2XDnmzWiNIK2TnsMnKCbT7IgYm0Aa+g2Flo/KnppBsZZ/AHsgDtCRrAGaN7jVNPCAQe2a45tmsIgGw72s9bLYHG3gjr/tCaziAEXPkVC8ifYWjyPjmFd2vYt1ktva0xJjcAX8FHiKOkfK2ACBsNLrVY7CMdWxNV38ThAtc/NPU/l1VA+k5zm2guIa0GAL2AnzXpxncUxkHBuEvxFQuDHOZTiY/ivlE+UnyVj+xYkh4ZhqrZE5crnCSRy5Fbb4aw5wlAMMZy4uqQbFx6nbK1olX9DFm8fvRO0xExzNwLbriyeS3JpLYk8hp/D+NflcKDmQdMjs3mTci/hdailw+u3LmolxMhx0dA0sToteMdHObCx3vKeakiRtz8pEbWKyflTb4Q0jG4/hVTsqhNMScpnwcLazKqmZnGwuNfLXyst1jqxLIOhgX6Ec1navDXNJLCRMkjc2MC+1z6LXDnu7Giqbwx9Qta1rrGbXgDpPNHMoupNA7Ek67zPLuiM2vur/AIX/AFZLjplDR63/ACR7MfafVZ5fIeqgZlsJUruIluQToQIjlzBE6qi+IMN2eKa4AgVWXzfxssZ8i1eijFki30VF8X0u0w+YCXUnh/XKe6fKDP8A2p4c/wA1a52Axz/I9forHD4bO0kU85G8wBMWM+d+iDxDdtYNrehWp+D6nZdo0/3T0jvfysuvNPTC0DA6HCHTGSmBbQGQdROtlLheGNZJEz1bI3Np38lq3cRAmRym3TZcqYxutosdANZ35rh+qkLY8R+JgG4qplsCZtzgZv8AylbfDYNpo02Pa5pytbmAME5dS4NkHzVs7gGG/aRig2Xk5stiwu/iykfNvym+qvG44WJA3mwW2XzE1FRXArMZhPh2nTh1SSeWaQY+inODoEd1kOboHZtfWN1sP21n8I01gR5ei6MY0EgwPJZPyZPkex552+YgNacxNhdtvAWJRdHh7y7OQ6SPldl7w6iLLbnHMHK9tF39rbHND8h9IEjIdjWnu03C02FtNIgRsiqPDq7h3hG4gXjxv7c1onY8bD7+wov6SN4uoeaX2CzH1uEYguns3uBE3JkdIkElW+F4dWLYc0GdQ6D6EaK9dxAaHXxTHcTj78Bz6+6Hnk+gspxwKp+6wRt3nDygJK+/bOnukj3TDYAfwgZpzV4iMogiNtWhw9dl1nCakgOz5cosGggHUkSRy9yeiss8ukCAAN+d+eqnLi24PzTLgNxf1ErZyguEOkVLuCZiCHVRrMMmRpeZHsmu4e9siK55yz3sLbX6K0p4djwCYuNIdc/l/JT0qjQCCTed38vVJaZLgKRRuDbS4h17EAHWOabiMJkbmzOHQtsbHug5uh2V63EwYz907Ek3zEb6gyPsoDilPtQ02ljgdCLOiRcayB4XU/FciMHcV6rS4lrjmNpbm59LwEd/Q01mOEuEhxcT3WtgkwIgi3j3locPwxrXFuURmkG08xM6m5N94Vk2kB8v7si9xtb75m6qXlb7cDsrcVwx76v9oGtDoiDpBFomCD5WU+GoOEfK+A4XBBOgkTaYHPdH038hBEnrE2jrMLjjLbRBIHXKLCNzssNSEcw2Ga3kQGxt05iCeqTGWduWxf0sOYiJ9FynVvaDMwdRbadr2T8O4CbHUg63gyZG1j52UdAMqtnW+/sB/P1QVajEknTwsdBfxj1RwOZptEmSDsOXoD96C4gxcwbgQL72HOxv/upTYWR0qRuJm4tO3pp/JPpsZl7xPdtIPW828FIQNtAb89QQR01j8lHhgO7NyTBmN4P6pphY51GncDNB8J5Tp09kPWwgfLeYtv0uQOaNaWyR3N9rECNCNQpajQZdFzuTBGsaJ6twMUzhZd3nfMCDBsCdBPgdkTwy7nQCHNkO3louPcn1C1hY1oc0C4IPM9Pf6Ialh2tkn5iDzAiR/JbPO5RplA4AMgyTqLDYC4jdBYouhocNSRaw0tcz9g9Cr2nkyju3/OB7fWyTKdMi7Cesxqf1+7rImkVGHaSJLYHdIAte8zygwEdTp0n3MgiQO6Om82RdWmwXAdJF7yBbWJ8BZRUcPSaBlaJnSSOpIBOiFH8hRG/CYcQwveJ/ut8/3o5+YTK/CmSMjnuiIc5o9ZBN+cBHBgFywGxj3THUWkBxYJdrE6TYRPKAtFVcDoDdhaIkVKpade60G205j05LtLhuHAGWtULomMg2N97zz6lEvwrDrTI65ibcjJnfbmntwLDYB151O3L8k0n1QUVlWjSdY14HWn/m/f68lN/QLC0FuJIncUHG5ixh8dNUUeDU3GC10T/zGh3zX1ZI12RuG4TTaYHak6QajSI2NmgzHXYqowfdCopML8PN/wD1Zpkx2Lh5RmNtgoeI0KdJ+UnvQYLpaDHK3h1WpfwShEhkD/qGSTraNfFHNwNBouCDpLnDz2V+u+dh0YFuOYP36fq38yEl6DSdhYEGn/naPaEkvTH/AKDSY9uKdebxaIibHLP69U3twYkmJgcr/NoYGoHogDXJET3pveTF56SSVIQ2ReCBNzHdm5AE3n6lYUSHtx2Vw0iIE8tdTta5UxrTBJBkna42mI0BAMFVgcHEQ6REkHWNRAnYZpA2TqeIgEGxlwnYC2Yx5hFutgCu2D4DYABEFoEiJHSDYW69VK3EmDFxMSQRJG89NPBCOaHGwi7oIMDe873N45EckwVC517B2aQDuAG6RfvH3Kl7gWBxl3GIiCbennfVOfUhsgAjNH1gxtcj9FVEk9wAxYEkWIOk6xYe5G0ovtg0ROtjHgTYbRM+SgVkoqeBc69rzYEWHPoeSZh3TGYCzY57bDafFDmuDliTBB3BO5kf4vDRROxQcXQTE2dtGUaRYC2nmmFhbcRIh0CCTBjr9dfJODy5sg7m20i8EHwVa3EgyJu0ATfYXvvuD5KZjIbMwZ70wJAGvUd4aIYwpri4AXMwDe4236CUhDy0g2BgiwsTrHvA+qFpV4LtSDy1uIgnbe3ONk+hUALu8JgGNIA+aTvqBbpoigDMRUu2TzBvMWFr6fNOihYQLiRJNiJIvqBrESPL0FqvkA3BgFx20c0nrBBumRvm1dIjQ2Jt7+iVAWTnARJPWNgYiJ8E44oCWmNAZF5sbkA6/p4QPhhnJk2gGJEEWkX9YFrJjpkOscwaP8OodJ6w2PEoSAJeYMyBIzRNu7HtMWTg/uOeTAuPfTl6eaENQ5S+A6JE30sCI+7JjqzSxzHE5RG8HZwOh5R5qlELJXVe6IMQQdZtAvz/AJhSsqgQOoPIDXTnaFW4XUFt2uIbue6JyjxMGNFIxxzOtabC5tqB5EEfrqigssn1myRImQO7GhsNQusxAMG4AkC5A2i/VVr62WC8EQW2sSZgmb38jsUynijcg6EwLyYg28ZRTCyyp15EwbmT43m/Lz/Nd7Qd4Emba2Ogix8Nr3CpzjAZOhLpA5SJiOu3h0TziQD3jAsOR70fp7J0Fl2zH911tA0X0O9jvv4wV13EIgh0WI8ZEi/iN9ICzrOIhrstzJyDumYAAmff0TKeKgODjInTeCQLSbRPsnugs1uHxJLxcQQZN/lgRffc+iIp1IfOoJLRmJ1aDmifGL8lksDj80tJiId5g+fNHVcZZkm3fdcgG8iPG86XVqY7NZQxY7JpeQXTrmIOusQZ/mq84ltfuVGBzTLjJdFzEEHwPRZ6njiBFnMIESNgQQI3kTopKGOHzhoNjB6cgbkC/T2larJtuOy9HDMIf+H6OeB0gARC4qf+nS22RtuqSv2w+wyEtAda3h5KLDHvVByeQPDtGiPCLJJLl7Mw3DsAAsL/AOsIiuLE73vvfLKSSkADHuObwNv8zVW4N5LmyTrz/ug/W64kpQmSUDIfN7u16ubP1PqnNHccd4/Jw/Iei6kqGRlxzOE2zMtt8zR9CfVAu+RvVt/ZdSQuEBHQPfd0cz6NUmDeS18kmGVYm+jhC6kqfDBBODM03T/zCPLl4K2qNGVtho76kLqSEAPhhNOmTrmAneIbZBgxEWvS94lJJJgywwYgmLXdp4PT+HfvdB/8pJJdgRYH5n+Xu1s+qgqjfctqe2ePoPRcSTiA7DfMRta22rj9UO7+1f1pz59obpJJ9gS4r/gDY0pPjz8UBQsBFpY42594T42CSSceRMgwp/rh/ib9HqXCCaYJuZbc66O3SSVh0RcQP9Yz/pn/AO1XYw9x/wDiA/8AE/oPRJJTj6BllQMCuRY5JnzhOwQkGb2Jvf8AeI+i6ksv9/QhVnnJMmZdv/dR2Av2INwS2QdEklaKJMO0Rpu76lJJJ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encrypted-tbn3.gstatic.com/images?q=tbn:ANd9GcRu_XpgXjBDtmYf_NFadnuZKTsx7CnBfp51irmcesZDgooHxc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857232"/>
            <a:ext cx="2466975" cy="18478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3000372"/>
            <a:ext cx="5870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 leg, little ears, short tail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 leg, big body, short nose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 ears, long nose, big legs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2" name="Picture 4" descr="https://encrypted-tbn0.gstatic.com/images?q=tbn:ANd9GcSv-cRgjRSXtVn2iQ8VkUErEHEXpnNRjiLeCH8ln4b7YczxGPy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642918"/>
            <a:ext cx="2428877" cy="24288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3500438"/>
            <a:ext cx="55034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 tail, little ears, short arms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Short tail, long arms, big ears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 tail, long arms, little nose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1857364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</a:rPr>
              <a:t>John ………. a student.</a:t>
            </a:r>
          </a:p>
          <a:p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is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Am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4514" name="AutoShape 2" descr="data:image/jpeg;base64,/9j/4AAQSkZJRgABAQAAAQABAAD/2wCEAAkGBxQSEhUUEhQWFBQWGRsZGRcYFxcYGBYYFhwaGBwaHBggHCggHBolGxgZIjIhJyorLi4uGiAzODMsNygtLisBCgoKDg0OGxAQGywkICYsLzQsNCwsLC8sLCwsLCwsLCwsLCwsLCwsLC8sLCwsLCwsLCwsLCwsLCwsLCwsLCwsLP/AABEIALEBHAMBIgACEQEDEQH/xAAbAAABBQEBAAAAAAAAAAAAAAACAQMEBQYAB//EADsQAAECBAMFBgQGAgICAwAAAAECEQADITEEEkEFIlFhcQYTMoGR8KGxwdEUI0JS4fEHYjNyFcIkgpL/xAAaAQADAQEBAQAAAAAAAAAAAAAAAQIDBAUG/8QALBEAAgICAgIABAUFAQAAAAAAAAECEQMhBBIxQRMiUZFhsdHh8RRxgaHwMv/aAAwDAQACEQMRAD8A0IEEBCgQYEe0eSCBBgQoEEBAAgEKBBAQoEKwEAhQIICFAhWMQCCEK0K0IBBBCOaFaADg0EGhGjmhDDYQrCAaOaFQDmSOyQDQoMAwskJkhc5hQuFsNA5ITLDgXBBjBYUUu3tuSsGgLnZmUT4U5iwuSOAcQWzttSMRMmS5MwLVKylbOwzOzGxtpFVtLasnHYeZJSlaVKVMlpzpZ1SnBIIJA3gAxL1tGF/xzN/BY+aieQhExOV2OUF8ySeAoR/9o4/6xfF6Xo7FxG8XdJ2evtCNDqUggEEEGoIqCDqDwhCiO2zioaaAmFgSxPIQ/lgSIdgY/b84+KzliC9G1MUqsQVBya3qX3dDwY184s+0e0M0xSASToP0sPmHq/WM7MlmWqgLPxcc3jwOVK5un/KPUwr5UOTZjVSUtUEB3f14/wBRVYkGpBbkNRr87RaB0gPUlz6ajyPxiHNyhbpBGbS/x9I4Y1ZuOYXMUB6FtLVev/brDGXfcgAsbeWlOsOrcKJYkAGvGg/iusM4VAU6luDxBO6OIGn8xSXsZF2ksIKWdSXAbU8z5wmNSvNunKODA9b86eUSVS0qYijE5mLniG9D0cwE3EzX3QGYC5elK84pOtAetAQYEKBBAR9XZ4QgEEBCgQQEACAQoEEBCgQgEAhWggIUCFYCAQrQrQoEFjEaOaCaFaFYAtCtBNCtBYANCtBNCtBYAtHNBNCtCsAWjmg2jssFgA0UO0MWqc6ZasssXUFBKlkfpSYLbW08yzIQWADzV/tT+0EamGUglS+6Qg92lKpDMpRCmBGR3NCakUjxufzG38KD/v8AoezwuJ0XxZrfr9SVi5UrCyUqRLdM9EuYoW3wUgKzXBZgTqw4xT4zsvN2jNXPQjD4eXTKpC1Tlq1fwpyg0oQ4rF/i5q8QoS0oSRKATOWvw94UpK5aAL5SBYgAhqmLDCI7lIEtKXsSSaiMo8bI99bRUuTCLq6ZnOy2fDD8LPUnMCchB4nNlPAl3HUjhGkcxTdt8GJkkLl7k0Kr+kLJs1fE7EVvDnZXaX4nDJWSSoFSFE0JKFEORxIY+cd/Eyyt4p+V+Rw8rHHWSHh/mWrxlu0+1DLWQg6DMnQ3DPpeNBtJSgg5RUgseB0jzjtDigVIBLKbecMxs76j7xfMm4wqPkz48bdsTFYkLUksAUu4NQX119tFdPxCUqqSBQAi1LiAm5mIeqtWsBbqY6eUKKXYi5BY0APH43MeJ8z8neqQ/IxCVhwXUDqKh9WsI5ckEg1GtzQ9KNCYWWEKGgqQ4GtGHEfCOmJIBdJvQMoFmOnlGbVPRaZWYyasVSaJahO6PLrEjBFRoq+tXcU6M3yPokzD5kqFco/UHPFjzuKc4jYrGsUBOoAzGnIsPI68ItK1SAexM/KHAoDQh9Po9YgzJiiTlSW5Wp5Q/iZ4ZOYgs7mgZ20tpEZc1Si4ccaC4p9IuK0Hs9vAggIUCCAj6g8MQCCAhQIICFYxAIUCFAggIVgCBBAQoEE0KwBaFaCAhWgsAWhWggIVoVjBaFaCaFaCwoBoVoJoVoLHQLRzQTQrQrCgGiu29tLuJe6xmr3UJOpOvQRZrUEgqUWADk8AIwO08TNnZ8UhJVlpLAD5EP425tw1ji5vJ+DDXl+Du4PF+LO5f+V5/QamrHczELUUqzBS5jE5x4VMBUgKIAq0NTMcTPTIw7InomJSkuSJ6SkpSp+CUZphZnywMzGIyqmYtS5ZxCXG5RHd8RqCQCwiw/xtso70+YtM3IDKlKGiVMpQfVhlTy3hrHj8TD8TJTPX5eZY4Nmw2dgUyJSJSHyoDOalRuVKOqiXJPExIaDaOaPpFo+bextcsEMQCOBDiAk4dKAQhKUgkkhIABJuaaw+0I0MACmMN21Qha8igEigzNbpw8o3jRn9r7ESVd4A4dyL73LyjDkQlONRNMTUZbPL1OhRBDoBu9SDoRqzA8odl4MpUF0IFK2Zn+kWu1MJMEwJ7s5SW3RQpJZ6VYikPTMICh0JCP8AU5iQoUIIuD9xHlPFKr8M7eyKzvipZSztXkEhhrzPwharSAwYh8zP5UMQ1Su7UHzM9UkAJN7HSn1idhlJCEhO6qpYjMQGJpp4RaMZYvoaKQxiN3LlYjrTq1vL6wK0JKVGugALHgdOLfCHJxCSQUhlMXB5Wa1g/n1iPs+WkF11TRIBeilefv5TCDehuRUY2S5pmqfEHZufBvLXzkYfCboDqJF6JobkX5xaSsEpSpipNQk1lqqXLMQnxFO7appQGsUu1Nnzkr3UkpIcGXlmIINXCiio91vHXHFJxRHZWe4gQQEKBBAR7lnkiAQQEKBBAQgEAhQIUCCAhWMQCFAhWhQIVhRzQrQrQoEKx0I0K0KBBAQWMBoVoJoVoVgC0K0E0K0AwGhWgmit2xtDIMiD+YfPKOMZ5csccXKRpixSyyUYlZ2mxwV+Qg0vMILMP2vzjKY78Rh5yACUpmKCUqTUEE0Yg25cxDmNWZpmyUJDsklROUqmEh0kmgJBtehiTgJkyWkJnukrmZQ5qkEEZxqG3Q45x83mzSyzc5fY+kw4o4oKEf5KTtRtBQUcNiJalImzCpFN9IBV4X/crIlrVj0zs9ssYXDSpAbcSMxGqzvLPmokx592ZkT8TtHLPaZLkKKgssotJIIAPOYpN9EGPVI9jgYusLPH5+XtLqgGjmg2hGj0DzwGjmg2hGgABoQphxoRoAKbbSFsAlICTQr1D6WdjS0UW2JJkkKKQxNhdtSTqS5+EbUpe8UG3iFy1KUl0igBBvz5/eMssbi2aQe6MNjgVEpAZRBAcvR9dBYV68Ypto4cy5b5yjKQyUlwBQDRwaaU8o3mIwssyTMlyg6qEMC2Uuda0BA684z2O2OZstSgmrKGVV7F1EEUULNYaaGOJ4GlpnTHIRpi0zJaJmUABIXd6VDngdG66wWL2Uk5CVtlDsNCTQjjT+oZwEn8kSUKUkhSZahVznOZRtwSvSh9IvtqkADvEs5LKfjUApe7ctYhRT+ZotutIz2xsaqXiVp3ivIFP4XKX3gC1d4PpTW4qtqYnNNWVKKauAEk0O95VJpF7tDYn4gCZL3FA+NJKFBquyaEAkDS8UuIlEqPeElYooklRJHExU5dY0EUm7PaQIMCOAhQI9azzKOAggIQlgSbCvpFerb+HAfvUksSA9S3KIlNLyxqLZZAQQEYfbPbJaFvKyhADMWJUXqeUWHZntWrFTAlSEpd23qgAXrcE04xjHkwk6Ro8UkrNUBBZYw22O0c0zFGUtpaXZmZQDcRGZm7YnOFBS6VDqKSwJtStONPSMZc2CdJWXHC2rPYAIVo8uwfbuetBLsEkJJZJL0/Vqa/AxP7Ldq1rnpS6poWS6U2BURvVt062i48mMpdUmJ4mlZ6GBCtCtCtHRZmI0c0E0c0FgI0K0LEfaONRIlLmzCAlAcuQHOgD6k0A5wm62NK3SK3bu2hKIlII7xWpsgM79WryjFbXxqzKUAUupRzTsz0GVhmHnQVjNYjaxxy1zAQ+ZznOVOQ0AcF2050h5eRE0YdcglAVulJLkLZ1PUNwOgEfP8AIyyyTt/Y+h4+KOOFL/LJU4KmLklKzNC8oSE1dSAAotp56GL3bOElZV55x7yTLNSHSrKCSxd6c+ERez0paCUd2ESUpUQsM4d3XmFczMDXhFLtXZ/fLkSJU3OcSsIBS4GR/wAxR6AKDcoxx4+80jXJk6RbNl/iLZJl4Qz1+PEHNUVyB8t6sVFSvMRuWhhS5WHlpS6ZctCQlIsEpG6A3CKs9rcM5GYuA43Syuh8j6R9D3hjSi2fOy7TbkXbQjRk8d24ld0FyGJzZSlV2YF6Hn84q8D/AJBXNCx3TMEsS4fMHp6iIlyca9jWGTPQGjmjy/C9osTLJyT0ENRK94oALkUFd0jV7Rttg7b74fmFCVHLlSDUuH6n0h4+RGekKeJxLloSE75ObLmGYfpeteUGpLho3szoi4pYIKQrKpr8IyktE1C5hmTUrB3mGo0Nmeg8jF9NwhWrKGDC9DawI61aIe18oYLVUBvCBegZrWv84mX1KiUOBRMEwpzISm4dQZw1wDevBrwsyYCo5gS1AsKIBLknhrpV4JGyEKSoiZuigrd6+uleEU0+Z3M5QQtRS9ASwY08g405xySl0js6EuzIOLmqRilLSHlpKVKKaqKWAWUhndyT0BjX4vCSkPMWrKkB30WhqMRxFANXEZ/G7JM9TIWMygwKwQFEAkozJDkVFWNDAdlsfNXNGAnoyGWtI3iGKZQUspJfiE2dw8GK432Xn8xyqStPwajA4US8KlCgStQ3wM9FqdRbTxOekYXb6u6msl6pCjR6216C0ej4haVndKQhJ3gVfqc0BDuCzs3PWIWJmSVEd7IWSAwZIUlhwPB34dI2y44zXVmeObi7NCBBgQggwI6TmK3tDiBLw6ySxLAdSY8smTApYWCFWYOPOl7/ACjaduMaX7kpRUOhRLl6O40rTzjAbPSCFk/8jqCjq6nIbnUiPJ5k+0/7HXhVRJGNkJ7siaCSSVNUENpSuresMbHxRCVTgFJW+Rs1XQwpZi5gJiy5UVAFICsp0oQa/fgIf2fKEtIQFAnxKUHLkmjUrdmjmWkaj+CnLMsicp1ChapJO9p1isxKu/mEZlSzLSc2UVKTpfUGn8RM3UyyACpdSqxUTRyw5OG4RmV44oUkSwp1pdXFdHDcgX9TFQXZt+wLDGIRKlEykkJyguTq7OU9b63hjCY9TCahQSpJbLlDMHINN4lya9OEPoPfIWVndykkAspydzNStXFOEVveKkKSkKSpKVApbKTvMSCoB/tyjpxJ+bJke2f4+2liJiAmcSoMTmVmJUTUKzH9JGkbNo8t/wAV9tlTD+FnOshTIUP0osEs3hB15x6o0eimmjkap7EjmhSQA5LAVJNgBHjXbDb87HzSjDryygrIA7BRcBzyAY+cY5s6xK2bYMDyukbDtP8A5JwuFzJlf/JmpulBZCdKzLXpR/KPL9u7fxePmpVPqlKxkkpG4KPQE1Uz7xtVuEEjsvMlYiYhipSEk7tQopYMEtZzblF7hdjTEz8NmQAmYSmcwTVRBfM1jkq0edl5blpHp4eLGG/Zk8HLySppS+QTEglqhnZmjZ4NSp8hKVFEpagUIJHikgVSTpXXWsBsLZKUS5yiuVOlsGQCQDMeiS7NUfCLVOA/FSApOWRPkpLDwy8j1c6M59Y4pzTZ1xjRTbPkzcKmclYMyUQAkoW4NQdODe3iH2Dc487/AHWVE04fOl2mrACkjgoozm/FoutrYJakSDhQpcsApzoCj+YS6nDOOR4ND+3NhTJmHDTM82WfzEyzvBT7qnF1CldCI1wZFGXYyzwco9Qdpzyo5pzzFJBADk8aXjP7R2upCMyEu4SxCWFSxrrr7uzsbaqphacqspeU0DqAF8vS7QuKxgVNyzQSKixcL58SwYaNGrVvZxJUhjDY/wDKCiypg3qnwAUZgWykU1qYqZ235k4pYEBJqx1dg7ixHn9Z+KnoKe7zFLM9CHH7S+rc3eKoTQqblkIBILklWXMKOKc3rFRivoS7LXHyA4mKJSAUnKxS+ZyKkVL2trAYLaa0LKnKiCGBQoAIJqXHIEPW3AxZYWQky82Zk3CXfLlLnmquvCIuPRJSDmTu2YCqgGL1cNr5esKXoCbs3avf42XKnKmIWtWUKQSH0vmYU6/f3CTJyJCQSQKVLn1jxfZHZnIZc+WtCHUSCgHMzOAlYok6NX6DcYTtDOCykvlLlGfxGgYOwj08Pyqmc2T5vBsskM4nDBYLgOQzkPGYl9s3Sp5bKSAVObGjvyv6RKw3bCUpQCklLgkF3po4uH4Rt2Rl0ZB2xgglAl5nZROUMCD+4toKnziBs7Yy5jzAM1N1Zt0ZVXvcNGtXhJWIIWFBQBuNCLD4lxE3DyQkZRYe/lEfDTdld3RU4XBrYMUpIq5TmD0pcVLcRSML29QpWLw8zIMPOAWkLXWXNUnKqWHIyZiO8GUqrQPUGPVWiHtDZsuckomAFJuGSQrqCCD1vFzj2VEwlTs892DtgYxCmD4hDd7IUwJCSaymALiqcpFLFrxsJKJDOmZMINXTmAPOg/mMdtHsx/4/GIxElQKS4yqspJDFCyTUWY6MIsV9ru4LSpKlIU6wkqKTLKjvI/8A0CqlN+MoZd1Lyazx2rj4NkIbxWIEtBWp2TWgcw6Ij4naUqV41gMQ4eozFnPKN5SSRzpHle25xUszHKQVEnNpW3oYo9nYZWdczM6VKCm5hTivJ/bRoNu7MM7OA6QpRqDY5mFbeUBJ7PryS8iAQV7wAswca0D/AAePEW3X4nd1aRSbQxiJRdSCtKiXTbMB+l+LvEySiWGKd0LQO51ITUh3dqMH6xL2z2RnLQzWmGhaxAa3U1gpPZyalCAQolAypOrFn+vG8VJdY0NJvZR7JKWVMWWmOoM1TSqRzIV8ILv05BMSnMUlSWcJqosBxFNOb6RNnbHmy5yhkUpC3Vuh7Co5KNPSKXGdmsStZEuWpIBfVirQt0J+MEUm9sfVlXgJkxS1hAuCVJFmRUgVoLxotodlp5w0lRWshdMpQGCjUVBJ1FTFjsLsVOkzO9U5yn9LpehChXxAg8o9F2dOQpae9lsUpUgP4VIID5hx3RXWO3HPH7ZlOM09I8v/AMdYHvcVLTlMtcsuWBC2JfNwIB0OlQaCPep05KQ6i3z9IzC8NhpE5c/Dyj36hlUoEhIDMA1noOcJi56KuFz1sTlIaWOAUHddqAkjkIX9Ql8sPv6/f/tj+DfzT+3v9iP2s2pPWlSJSFIQCQVaZh+42CauGJsX0im7LYVKXl5ULmkmZKDjLSgA/cSAVNxSIvcRipmIQuWuUnIMu6lJuo5a8GST7EDhcNKlJlTO8CBKzoJKSDnXnyKoLNWpNhrHlcqTlKm7/wBHqcVJR0qLmTImTELTPARMEr/kYBSepAcuR8Yphh1YVKVS0GcmYc01aXIUA6cg4Fia9Iul4pKCJCt/vJUyaFJNVJSUkEGrPSnWI+MQ6pc6SVS5SEZiU8EVUCLFTv6xn01ZXfZj8bIw8gT8MlcwqXMHiRRJcqH6nu4do0siSZezloSDnSgNMACu8BUNwJ/axYg8IpdqYdOIWMTKDBRZaVEDJYgvQM/2jY7AShKF5FzMyMrpCWUQgsyQTY39Y0UNUTKfgxM/BTJUhKMPOlS5qCJk4d7lIKaBN2CauRWpaK/trteZhcOnuEplTJu/NXKmBQ1bKxoCz8HMafbOyUTVd1MEtRmpKkTAjKN0ggLUlgUlIVfUCsZDtrh8NPyqw6w4SApSU5ZUwSzkZKz+oEUS1aw8NWkwyttWii7M4NMyQtSzXOSeKksEmrud4GGJ+FUsIWqYiUMyQFLcqNKDINcoRQkRN2did1SQrIUuXIZwS5rZ6/CIu0sSmWCQmYFJYhRGVjmBCgDVSszG7CnGN3fejiK3aM6Uucp5ikkEFKgTvZqhhRg/A2IuRDeykyziCJThHdl6uSwzquODw5s7BFRz0SCDvEhSXN1OQGLuctnFuNts/D92FLCmUp/CUJzB3IFBuk+kaSaSoj2M7QxYl5UBKnym1SyAeRoQIzuPnKmrIyqZViQ+V2FCAAQA0aTFyk5e8Voaqq6nFQEg2IDecVxKkpWRMdQDEBJIBSnKAK0evAu9InHS8AR8FInILqUvuwXGZXk4RmNXcPG+2JjjOSmYylgDKnOpmZgRarafWMZslImEd47FyVPmaoLF7UF6xqcPMlZMqapJKRfW3WKlllDx5KjBSFnGciYpSEghe6aOkjVxR3a7gmG/xGZ0S5YlqKfGoEEsS+WlPsItMW+QMsBVGLPSzNfl5xDkbYyq7udLZVU5gGPWvJnIPCJjyZtMuWCKNB2Y2oMOGyBJIqSskKPFz7rFpiO1C0qYmWnKHVulWZ9AXoYzU9CQMpoWuACerQUnZxISUOCzAUJNyX59Itclv2Q8K+hKPaicFFSZq1O4ykIYAfqHOK2QuYV973hQoEHOtZckvwHwizOxiAHrvOSXL8iNLw1M7Prc0o9qcSK6njCfI/EFh/AhY5DKK5k1Uw8iCqtnLks3sRAmYxD1Qo8Dkdx6Re4LYallQm3oH4ffSFndl1g7k1h5ivQGIcovyaRi4+DXInUvrEadhZazmUkE8eLf1EX8SwI9PT+IBc0pua/00czySemzZY4rwiyRJQB4RTpxhklIZkm/DlEacokBnpfnDSEkAJBbR/nEjoskISxq/wBISbIBArRj6vEPu6XLezDeRywsn6wBSJpQhwQxItBoxCRcB6VHvnFV+GZqux9YiYnFJlL3zlDOdQWBpyhj6ovcTtCWlCjMUAkVJ6RTYDtHhsQpScMpSlgb26pOQPlFxc6esYPtf2pM5JTLQRKSoJKyWClioArUC/lFx2D2R3OGMxR/MnF1F2IQk7otrU+cavElC5eSFL5qReYmepDXYk24fXWI6Nt5WcpoTmelKjz0+EW2IkpKQKsLXsfKKmbsnDrKguWWpdyDWoZ+XARCr2V1NRsbaqZ8tSpKihQIoHAUcqyHVYJcXPCDx0sqeUCULm5e9WlTKTMIOR0uygU6C7KNIi9ncIECYlKQlBSMyQE1FiX0ook3pmpFrPMtEtQWAyEArOdQZKM6kMknVNdSQatEOrLWjzHtxtZcvaAWhRz4UhAChQ5UJcNqkufWLdP+Q0zsiQidLWcoypUnIo2yh2ABfURDxuEVjEqM8NOXvJygAISmiQNSwu5q5tpjzgSHSbgkEcxeOnGlJUYze7N1J2qrE5kokgJSqyiBkUaABIZ2a8XGBxeJSvPMnpQkJ3UJRnKd3LSYQGDHhGT7GAhExrBQBHMihd/hF5IbMpSc7E+E1FLkBvjGc7TotVRaYvaay2ScpCAHUBukr/cD4cp1SUmteIivx0jDTnGRMxOZG7myEJlJJUtSGyhNVeFncw3j86kjWjtuuxpavtozuIzBVEltdFBmcpbheF1v2Cm4si4/YyiVTVLTLWVZjJAUkd0SEBPhYKzFIBYOK1aI3/jO8CJhzMcwId6OQEmtzlJd+AjWbExyJ6u7xCiJisu9UKcAK3rZk5lBzV2Y8Yj9rJS8NKWhSlLWAkS1kHedqhQNnJJ4BUOOSSajIJ44SXaJmpyUhGVwg1QQpSA12JL0rRufKIErOAEqGYuSSlSt4LTlKagBkkk8aRLwU2csoLMFNmUMrOHo51pw5Vg5cqZ3alJGZYVlKCGIKqubBw1PnG/g5KIWHCkrWlSkmUpwgKslQItTrp/L2xscZSkoyq3lELSAk5gTW4dVaXSz3i5Rs3vVJQoKRmyqc+EmpoSAKZtL84TF7PTmSBlDEkEgZk/9RY1q4v8AKXNeC4xaLCVsCViVd6EiXlUQ3dmWoEO1zvAgu/Exbq2OkLSqpy1cMzBwzPZibQP4BBypUGc5kkLU4WHqN7dvSIs6ZNQEoSSo7oBJYlKMoc0JzHXrGW37N9L0SpuFkLQvMosKEOB4CRrEXC7LlEZjMU4USXaj28ooNrTMRMQEo3UpWoLuFOPEdXFeFweEPTcQJQlgzCSAorLEhTJzkMBmex0oTxEV0daZLl+Bd7RCUkXBFWa7tz52iZg5QqUTAFAuHALfHnFaNmmZLbOd0gmgKgpSajk7AtErB7PUEJIUFC7MRUE3r8KWjOqRSs0iQrwkij6V5cYCdi1gGoDfFrxD/DlJdya6nyNPtwh5M0OQQwUqjm7uftSJRTIkjbCiQL3JqHGvDUQ8dtoHiNep+0LhMGlLqFy71okiw+cCvZb1SaHpeC0LZIWgP5/PWBVX119Ymd1d7H6QM+RSnOIKsZkzgS3MU+P2gwoGvsewY7C4b9Q5FunOHhhb/A+kOgsTDspxyg+5F78/g8dKwrGvu0SVpYAHh9HhJCsjT5QSk6kl6VJ9NIpMVspU8nvFd1JuvKWWscCoeBFDQV5xeZ+PL5f3FZt9CUyVrnOqWhj3dgeGYCqnUwY0raLi9iaMJjMAjGY/CyZUtIwqElYAolaE3W37Spkvr0MelScCAAkBqfwIq+xuyFpEzEzz+dPYAMwlyk+BAGlySOnCNIhVBFZZXr6CgvZXHZ1dKsbatxgVYA6sx4M/PSLB68oO/wA4iyiNs9ACwipU4UWAICQ7Ehq1II5jg8RcfP8AxM5chP8AxIA7xW8Qp6pQ51cOeAprDyJncCbNK1ZiFGxFEAHKBWn6TrDezJHdSt4vMWc8w6qWpn6sAEjkkRClqzSUa0CvZhykAgEggs3r84xfaPZZ/GJkyhmMxCKWqcyfRkP6mPQDPo5FLUh7CyUZlTCkZ2CQq5yuSG1Z79YuGTo7M3DtoyuwOz/4Za0rWF5khRyhglswY8evKLSfgstUl2NRxaLPaBCZwzAbwYHiSCo6f6wSkBibVMKU29saiinmYJzmI+Gl29IrZ+ygVWIc5d2zUd/U+kalZZPuloBYS72NDyiVJg4mflbDZiFFsoBpyqebs3pEfbuz1nBmxyqyoclw7AB7m5pYeUaxCgH1/mI+0mKJSAKKXm8pe8fgkwpSeioJJnnmJ2OdnTcOgTc8uccpzCgmZQVKSrgV/pqz3jVYfY4QlNA4U1gW+lh5Qx2+7PqxMhK5Qdcpzl1UCACB/tRxxi32EZqZElOIUFLUkELAZ3DhKv8AcChNjGrk3FNvZDir0hiXsRIG6GHCulL8KCBxuwELUklNQ4BGj68XofjF+FvTjaEW1eNfnEW7DqVeI2eN1gKBrcf5AhZWywA7VCn6/wA1ieV093hSsgO/8wuzHRWI2MHUm71u28czn1MVqezYzEilAOYNqU6DyEaGZiwCDrQdbwiZ4Pz6PDU2HUq8Nskpls59eBv1qRBy8CQw4A0bT2Ys5c7Qw2ZrPy/p4faxdSCMCqg6Vd30r5QCtlEkE1Ich66AOx5EjzixM+wa9OkKmdTh7aEpBQCsAL2cv5wBwESVKNOY90iOnFHr5RNjoEzNBSHiKRBSuvG/9xIUsCii3u8UFDsm3v4Q4iZEUzDwtCZzWBiofmkg0u9+L1Y8oTvNSPdo6St7689R94bK39ff1hXsqg1gKI0t/cM7cwnfSFyxdQDHgQXB8rxIKQ50+WkCtyQAafJopMmiR3zAm3W39Q2iYLcIWWRY/HjDfdFxa/CEMcTMr1FvfOEUsN8uUNqJ4fZvbwMxJoKF/qWf4QhkPbMhS1y0gMCpKzwIQy1FhxVkFX8os1IFz7rEbED8wf6yyAdXOWnSmkPpQW9ISWhyexpUgsB793h6WCCC9rdTCSUFqvy9bwksECpcinr/AHDoQ5icKZqbgKSy02qoEMSfJm5x0tedII41HA6jyMAFEFwbfxHTlFCwr9C/FwCrPyo0JKtFN2hyZLuPL1gES3ccPpBTkEkDQ6+doRJodLcKxRAiJVmu1vUR20ZGXEykH9MtSn4miTp/sYZxGOUhYCQMwGZzStm+jxGwCVzljFTJmdRQUoFMrFQJV5sL6CK6qrYrZZhJ1JDH+IjzZZLpNjrZjxh5alOeteT+3hhzqCTS8RJJoqLaOkFQFXcEjNx+xh5UtnL2LxRdoZs7uyZT5P1pFzo734M3CJGzNuJWBLmK/MAvpMo56K1I9Ivpqye26LCYSBr/AB0gEhTv7vAHEubuKP50+kEJ4SXPB69Hb5xLQxleHJUHqfTnDmGklJqfftoL8WGJ10YQKsYKqcGxFK1vBQ7G5i2cvupcnyc+t4ZxOKSQk+HxMOdCH5RLRNBdg7gF+oqG4RHXkJGZLt8zR/nAIjzcalrkPQHTgfg0T5CklKWagaptT38Yj4jCS8jKSGtUODoB9IiplIQ5TLJLUtezVgoC3C8rA1b5VhtBAiGnEvdKho1BDc9TFsyvI0goCVMl0tqza+6wU/DEhmLMw+Zrrb4xJfefr196QpmMUkNlAaEOxVSxvU08n9/KOlYarvyhZi/22P8AY8oJE2tdA9PlCCzu6Ay+Xv4QyrxG1CPrDyJlWjko48L+sOgsFnctfyginUX/AJrD+nvjCKbX+vZh0KyPIqrk/wAniTNuPP5D7wLXa9fjDhWD7+HygoLIk5V6FvbwoNR0A0vrEgJDmnswhYggUPvygoLI6EkrWToGazBzaJExO60KkVHMM3MF45SmHH5wARsNLKSXrSg0flHJBJLgh/fziV3hJGjfF4ZlKzAUqDT35QANFwaDn784eThgpGVRN7+VfK0K5JbiKQ/KQzHWHQWRAstldylQqH92aIk5akg1q/lf+os0SA9LLuDUA2pDJlghjUvrygFZU7T2YZw8WUsQSK0JBPyIi1kSWCQlglNA1gBZodQwDaHTXh9IckMAToGflABXzpG8edeDU/mHUICuLij20eJilBwzcD5Ugm119/R4AsrizNxf4Fj8ooV9mkKmKUVqUTRgEjgXtWojUzZaeFnHvzEImWxJFP4EUm14E9lVLlZQQHdmrdn48aws0/6ndZv6i3QkM8NmYBT3WEMrPE+6akj7wxmLlkmj0a7DTlUj0i2K6U0b3ygQvlc/eACBLmORusSnnHTFpFw3Pp/fxiUAyjzDN1g5jZQ4q504t9oQynOMBUpOUs5UNQz8zxr6xJkYhJdgTUOW8/lEyWhNgK8xCS0CoTwGnzgAhTFUJILPVuQe2sHmGgUB0NecTEoZnGloJCQ1vnBYDHHzhpdh1+0dHQkDJciw96Qx+r0+Qjo6AXsOT4/fKCl39IWOhrwBJT+rr9oQeIdT8xHR0AAa+cKjxeZ+ULHQAOSfEYD7x0dDEEmyf+x+UIq/nHR0SxjaP/b6wOz7n/t946Oh+wHk+JPnEtFo6OgBgS/Anr9oZxHj846OhoQ3K8Q98Yko8C/fCOjoSGxmVr1V8oeNvT5Kjo6AGNpt75wq/qPrCx0UhCKt5fWIw16j6R0dAwRx18oMXHl84WOifY/Q1MuOv1ELM+v3jo6GIRX1hvDa+9BCx0AyRiP09PqYWXr1jo6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data:image/jpeg;base64,/9j/4AAQSkZJRgABAQAAAQABAAD/2wCEAAkGBxQQEhIUEBASFRIUGBoZGBUYFhYXFBcXFBYYGxcbFhYaHCggGholJxQXITIiJSkrOi4yGSAzODMsNyotLisBCgoKDg0OGxAQFywcHyQsLCwsLCwsLCwsLCwsLCwsLCwsLCwsLCwsLCwsLCwsLCwsLCwsNywsLCwrKywsKys3LP/AABEIAO0A1AMBIgACEQEDEQH/xAAcAAEAAgMBAQEAAAAAAAAAAAAABQYBBAcDAgj/xAA6EAACAgEDAgUCBAUCBAcAAAABAgADEQQSIQUxBhMiQVFhcRQygaEHI0KRwTOxUmLR4SQ0Q3KiwvD/xAAYAQEBAQEBAAAAAAAAAAAAAAAAAgEDBP/EAB4RAQEBAQEAAgMBAAAAAAAAAAABEQIhMUEDElFC/9oADAMBAAIRAxEAPwDt0RE8aiIiAmGmZ4a24ohZU3Y7jODj6QIzpnXhdqdRp/LZWpwd39LKeM/Q59vtM9I6s99+rqaratDIqtnl9wOSRjjGP3lWv6mfxKauolPMGxq2xkle6tg9/TwRNjw115TrLw5AF2MfG5c/9f2mbdxd481eZmVqnrj366zT1Y8qhVLsOSzPk4z2UAD65zLIJVmfKGYiJgREQEREBERAREQEREBERAREQEREBERAREQE8tXcK0ZyGIUEkKNzEAey+5+k9Z5am9a1LOQFHcmBx3xdqTdbWaVYKfUoGQQSeSB+s1uhdW0wseuxmGoXDICjeoYJfPGAOO5xJDqd34jVMygOLCu1lYkeokZ9PZQcE/M8+p2lk2eXaVb0m0KpYtu2lCO+3jccE8CdOZJdrp1fpvdG8TPpLmUVVPQdrXOpzehYcu3OSvK+3b7TqVNoYBlIKsMgjkEHsRPz/wCJtbXRdclVTjWvp1beSM7Vwdqgf17V3H5xiWr+GfiK0/h96kae3cnHNa2dwy/G45BHsTM7nuszY61ERIQREQEREBERAREQEREBERAREQEREBERAREQEhfGGgbUaV0RWLZUgDgnDDP7Zk1EEuVzHwj0ux9Tcjaa6mtAVLlSisOAFQ8c+/HAAl20Xh6mrJw1jFSu52LNtP8ASPj7iTEYm7fhtuuN9f6Vdpeo1pTSvkEBrNVaFZtqpsCB25GAnOO+4ymazquopr05tBR6r7EOFCBx6WHpUAHI9xOtfxb6BTqNOl+ostrXTnJatd5KuQDlfcdpy7r3VKhTQqVm7SKWqIsP80OuCHR/6WKk4H0xLl8Xz8OxeCfEbapNt7J5uAyY4L1lQQcfIzziWwTgGvubR+Q2ltYtp8Vu44ZGb1Vq47ch8fHAE7Z4b6l+K0tFxGGsRSwHs2PUP75nP7Z1znqTiIhBERAREQEREBERAREQEREBERAREQEREBERAREQNTquiXUVWVOMpYrKfswxOMdY6bpemaeqjVIbH373KHkOmdjAE/XGPfmdyM5P/EDwVZqNc9qFVpetWZjk4ZSQQPkkYM2L4/ipajQaofiNRTtsSy1bkXv5lTK28MnwAy8fTInRv4edXQM2mOUYoj1qx7qyAkD6jP7TlPiWpqLNO1Fm5KwtYdSMhkycNjscH9pMdM6kr9Sdtp/EUOTWe62KgPpbHZgN2G9xxKvsXZrvsTS6T1KvU1JbUwKsM/b5B+CJuyHEiIgIiICIiAiIgIiICIiAiIgIiICIiAiIgIiICVP+JPTLdRpD5BbejBio/rXsR+4P6S2TDrkEfMEuPzZ02+zQVatmA37q1VWGQGO4k4Pvgz713iu6pKLaUqU3jc7LWAxsrbDgt8Hj+5k14r1Tay23SX1rXaN21xwpurPpHPswkH0s16TSqdXT5rm1vLrbgJtADHPxwJc6d198Fdfr0jjDhdJqALfLP59O1nuQP/TJGM/adUrsDAEEEHsR2M/OWl6tXqbX1ToVtoUmytASl1IGEXHsQSOfgS6+BfHNvkZdFNFZCkk4K55wpP5uPaZ0jrnfXWokP0bxFTq2ZambKjPIxkdsiS4kudmMxEQEREBERAREQEREBERAREQEREBERAREQERECgePvDOkZm1WpLDdgHDEeoAAEY5zgftOT+INK2v226MOxrPltWWBYKPyPz2B9/qJ3rxn0YazSW14JYDcmODvXkAH69v1nEtB0S4aPqBRLAf5e3bneWWwFl+exmx14uxCdV1lnThVRTlLcLbZZ/xMc4X4KrjH1k9fodTrqdL5dJSmzcWVVCoLC5DWH6EYOfbmRWj1FNWmp/H1G6wl2qUnDLVkdz7KWBwPvNjrvUXNmnupLV1GtfJA42eWcMp+cMD375EpSw9C66tPUSaPXTSgJYYUEIoW4kk4AOSwM7VoNal6LZU4dGGQwOQf7Tglgo06tqLvMT8ZWy+Sqj0h+LHy39OTuUfXHtJfwn1UdKOlRtWGrtZztVHNdtblRWcn/TsDBv0JB9jH6o6mu2iJC9G8SVakHG6pw2012qUcMcnAzw3Y8qTnEmpNmOZERMCIiAiIgIiICIiAiIgIiICIiAiIgIiIGDOT/wATurmr06RthqswwXA9RUMD9f6gROieIuuV6Kk22/YKO7H4E5V1Hpem1Gmstr1YVLb/ADm8481lgfT9efia6fjl+VH8SUNq9VQy43aitfT2VWVijAZ7DI/+UsXRuj6itGTUaes+UDZT5joAr++71c1nvg8ZUTybqH4Sjdo7VsG9kewphlNihgK88gelv1kb4YuazVhWYnzFdCSc8PWwJJ+B3/SXJ4upJtJZqVenW6infa6mht/muLBgEKEyFQjg9vaeidT0SPoy11rNp1KI5TFXmBmI8xPz4XcDke08fCfhw13UX2arSGtLFIK2g7m52IBjgk/MldH0vUI2o1FtNPmorGqlUqazeW4favPoyST78RoitXp79Np3rW5E1ll4swuq2uqLkqU3N3YueM9sEyzL1vXVagUhrBpqqx5l5sXfla99jsDuByTj8sqq6FdYmltvINyraLanBN+prqJZWqTGWcYKZOO2ecTWs1qUh9dZoWTVXu6VrazFfLCBbG2FVPZgmfqTL8z1FjoXQ/4otZS+p1FSV6ZCEY4cuXOOKyMizPPsuP8Aa4+FPGGm6kgbTv6ucoww429/oe47fInAT5NtCMLLdHRW7qylTbve4K2KyvcDy14YdgJYOm9UuOoXy72XSVU7xeuNjGrk2sAAN24YKnHHB75k9cypx3/MSB8I+JquoUiyo+ocOhGGVsc8Z+uf1k8JzsxJERMCIiAiIgIiICIiAiIgIiICDEGBzz+KyvYdHQi/69hQN7bmxxn2+f0lP6x1DRVlNFsD1EhbLclSLFyqlRn8qlv1nZ+qabzKzhVZ19SAj+teRg+x9s/WcO6v0DR2jUWu1umNRxbWymwq7thSp7nJznPuZUdOL5iE6dYmjOq0WuVttjDFq87Cv+m4XGWBzk8++JstrE6aunQJVbqXIL2jJXybG9IrJ92Vu/cduZsWdSFgUGrSjSUKqDU6msvaQvBHHJb6AcDE+Ou6nUedclen0610hvLdqFwKq1DqEcjkYxgfXE6NQ+q6QFNjaC9rxXaCaVVhYnLAZHuBgAMPmSvitLl1ttmgS8WY3OQpGHasFwGA+v8AeanUidKmo1OlVg2qxssrztqQit35HKsxJGPbE2VbqOoq0Fmnt1GTXtch2CBq7WG5+eTjBP0EDd1FtV111YscdSTS+T5pI2vb5frWte4sxuXdn5ld0zWUaal9VphdXbY7B7GclcBARw3cgZ5/zJXX26e+xtdp1fzKbCGGDsuuYjy3DD8qkgkjPbHzJWu1f/E0OldqFHvNJy7u6YbIbO2usDO0f1ge0zfcPppa1bNRZrU1DrX08J/KsZQ1dZUKa2pA5c7SckZ4zkyJG7T6WmvRlbmvtfDorrvNWMKyuMOPU2R75m5pdQmp8otY9itYyUWovltpzZWd9b0jjy1Gwgjj1Hngz0os1GnpP4prENjNXnKbNPWE5tqC9mO4cDuMyr4yep/oHWH0llW811Ii1uwHasbQllbjbksxcjuduxeBidtBnFa+lZ0jMyGxzey7WICvmtsMxP8Aplt2cgg8D5nak7D7Tn0npmIiQkiIgIiICIiAiIgIiICIiAiIgYlW8W+HUvZbdwT2uz2sq2ncGH9RHBH2lqmn1elnqcV7d/tu/KfkH4yMj9ZsbL6431TVJpC+mGjRtPTU1qWW1mwvc2AlmV4CtlRg+wmv07Vaq82+baClgIp01ib67GZN64x2Rcj6dhmT/Wt+lfTPW3mItYqusOW06V1OVsQJ2axiVGSM4HE+unaS69/K/lG6uv16cL/IWt7NyYbg8rx8ZByOMTpfIvVb6l0fVpajaFjUCCrgEKlfq3NuB7HnIGOAQJJPoLX1aXfia7NN6TWh3M4yvl5QAZU5J5z7y9ajwQtipm0hgdxwowXxycjBP6z06d4Tao585Txj8uOPpOX7XTY5toOjPTdp/LZl0+MGkoy7gW2OHYHBsZj3+DkcTavBqtroC/hVNqt5psUnVisqNvp5VcAYC8cAGdD1XRrVDmooNuCo59eO6tx6Qe2RzOd9a09flppwgPlrvw3rRLHJY1rdkMo5AA+3eV+0nrZdQ19rOuoo1Gq31lmVrQCnltuwiA7Rvzzu+n2zNH8OQc2KWfzkfAK7VYjYuCM7mAVe3GeJv6qw87yBW4UsrD0ISMYKn1DJ53fAm10vTepnNagg+oKDksp9GM9vzZ4+ZzvVtdcki69H6f5ehqGCxbUpn0hi2CoOQe44zmdEErHTK86XQ++bFbPb3Zjx+mP1lnE69vNaRESGEREBERAREQEREBERAREQEREBPHVahakZ7CAiAsxPsAOZ7SJ8UOo07b+QWrH5ivJtXGWHtnGZs+Rz7VtZTeFqt20FWKo1djLaz5te47VIXHpUA4PDY9pdfBGgWvThkJIfON2d4AJyGLEtndvOCeMyl00ONzE25sNrkWOAU3Fdy+WuQwOOGI4B9sy/eE//ACtQB7bv7b2xK6v0vpMRiIkIYInH/GPTnTUkbMJuJQY3KAuWB2qBknPG4zsMhPE/TVuq5QNtIJBA/KDyexzjk4+8nrnYvjrK5PZQcltpwRnioEFcemtwOWb1FvpgSX6au1Mjce/NgOcE9h8nsBNfVaQ7s4TdkHK2ANuRsIDzgjBxnjkyW6WQyg7lY4xuDbtxHJAOPb5+kfj53p0768WzozA0aILjCuw49hWlq4/TAliE5gfF1XTjp0uVlTziBjJC1tScnt/xEcfWdH0OsS6tLKmDJYoZWHuGGRO3f9cK2IiJzCIiAiIgIiICIiAiIgIiICIiAla8St5jDBJFYYOh4V94XCnIwRz+bPEsjSu9R0pdgmRhyCe+1j2wVLfY4AxwZfEIhNFoyEduUewMAGUCxc/kBZRgKCv1lq8OAikA+xP+M/5jX07ECrwNuOCR9/efXQcCsgezf4E3qNt2JKIic2EwwyJmYgc/6zp/LZlLKhLFV/KznkMm3C8E7ScH3J7yM6PZtDKVCgH8oG1aycAqrf1dycyy+K6wfNbbg4CqwYhidr5z9BuzIbw30nzUZ0QcLjJzjKf8pH5jgDOfab+2V0/yjfFXRW1abF2hnwyBu/mKcgjP2AwPmWP+EmoLaJlYndVfYhQjBrPpYofsWM+KF3hWAGVOcn1Hg54z2z7zR/hndu1PUVyN6X5LAfnQqFIb6hkJB7+o+xnT5mIrpERE5MIiICIiAiIgIiICIiAiIgIiIHxd+U5z2Pbv+kridSRmV0fcAfntg8/b3lmkNr+g1tYbkXFpGDjgP9x8/WVLhGv4kvsW2gIu6qzcrfKkcq2fjuP7SS6LVtqHyxJ/f/tNFtX/ACtp9v8AYe0maFwqj4Al/k+R6RETkExMzy1Nu1SYnyKz4prsvxVScMzAZzxgdyft/mWDpugXT1JWmdqjGT3P1M8emUd7D3Pb/wBv/eSM2/Jqpa3SlWsrUlck4I/5u3+/7T16l0Y6eyvVaXYtowl5bIS6vaQDbt7MCFO/Bxz3m91FP5o/STJEvcHzU2RyMH3Hf9/efc1tHpvK3BT6M5Vf+EfA+mc4Ht2mzOYREQEREBERAREQEREBERAREQERECE6nWFc9sEZ/X/8JK6a8OoYe/7H4kPrv5moVckDsf7Z/wATz0btp3cMSUzyO5H/ADfabbrcWKJ81uGAIOQex+QZnMxjMj9a291rHbPP6Tcus2gn4mn01SSzn34H6d5s89G+owMDtMwIMwRurH81f0/3klIbqNuL0HyB/uZMib9BERMCIiAiIgIiICIiAiIgIiICIiAnhrLxWjueyKW/sM/4nuZX/F3U1rqZDgs6kYPYA/P3mW5GybWr0jXm7UV5HOwscds7cf8A2mx4m6JZcyW0PtsTgr7OvcDPs3/WfHgfSKKVuJDWWZ5+Fz+X9syyzJPFdXL4peg68NKrLYh5O7BIXaezKQe2DzgfMtuj1K2orocqwyD95SfH/TLfMqfTIW85vLcAZwx/I309wT9pb+n6ddNQiZ9NScsffA9R/U5M2SsuNDr3Vlq4PPIH6nn/ACJL6RcIo+glb07Vam6vzMEglwCRy3YDH9pagJW3DogxMMfmYlW+uI34lGHYKM/oxlkUyr2altTey0hSuMBycgbe5xLNSm1VBOcADPzgd4+m19xEQwiIgIiICIiAiIgIiICIiAiIgDKl1nwX+JZmOsuUHJ24UjJ984zLbECK8N9GGipFQsazBJLtgElvoOB2ElYiBjE0+q6I3VlA5TJBzjPb2xN2IFY6L4J02ms83D235z5jnsR7qgwo/tLPEQEjetaa21CtNiLnIO4E5B+o7SSiBV/DHRNRp3JuerbggBN2TntnI4xLQIiC3S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data:image/jpeg;base64,/9j/4AAQSkZJRgABAQAAAQABAAD/2wCEAAkGBxQSEBUUEhQVFBUUFBUUFBcWFhUWFBUUFBQWFhQUFRQYHCggGBolGxYUITEhJSkrLi4uGB8zODMsNygtLisBCgoKDg0OGxAQGywkICQsLC0sLCwvLCwsLCwsLCwsLCwsLCwsLCwsLCwsLCwsLCwsLCwsLCwsLCwsLCwsLCwsLP/AABEIALQBGQMBIgACEQEDEQH/xAAcAAACAgMBAQAAAAAAAAAAAAAAAgEFAwQGBwj/xABFEAABAwEEBgcGAgkEAAcAAAABAAIRAwQSITEFBkFRYXETIjKBkaGxByNCUsHwM9EUQ1NicoKSouEVFrLxJDRjc5PC0v/EABkBAQADAQEAAAAAAAAAAAAAAAABAgMEBf/EACwRAAICAQEGBgICAwAAAAAAAAABAhEDIQQSEzEyURRBYXGh4SJSBWIVQpH/2gAMAwEAAhEDEQA/APbqtQNElVDtY6QdBcBxJhbGn3xRcRuXklV15xJ2laYse/KrKznuqz1R2s1n/as8QsFTW2zj9Y3xC8whQWrd7L2Zks/dHpTtdbKO1VYObgs9LW2zOEiqwjfIXloYNw8E0KFsj85fH2S867HplTXSyj9Z5O/JatX2gWRvxk8mPPoF57ClT4X1I4/oegM9oVk31f8A4av/AOUzPaHYTnVLY+Zj2+oXnsIIUeEf7fH2OOux6ZZ9dbG/s1mlZ3a0Wf8AaN8V5W1gGQhTClbL3Yefsj0etrlQb8Q8z6KGa50T8QXnSITwnqOP6Ho/+8qHzBK7XazDtVAF5zClPCf2HH9D0ehr1Y3ZV2ea2BrjY/29PxXmCE8L/b4+xx12PUHa3WMfr6X9YUt1rspyrMP8wXlb6TXdoA8wCma2MhAUeEf7fH2OOux6oNZ7P+1Z4hB1ns4zqs8QvLIUQp8J/b4HH9D01+uVkH61nilOuVm+cea8yFMbh4JoULZH5y+A868kekt11sp/Wt8VvUdYaLsnjxC8ouqOjG4eCeEf7fH2Tx12PWK+slmZ26zG83D0WmdebD+3b4O/JeaQphT4R/t8fZHHXb5+j0ka8WM5VSf5Hx6JP992M9ms0ndkfArzgrR0XpJtdpc0ECTExJGxwUPZkmlvfH2Ss3N7p6dX15oN+Iea03e0WzTHSNndK4uFEI9kflL4+wtoXmj0ChrtSdtwPNWjdZqF2S9vKRK8rhEK3hF3K8f0PZbFb21RLTK2lwuolU5TvXdLjaptPyOi7Vmhpxs0H8ivISMV7JpBs03DgV489uJ5n1XTsvNmOfkhIRCaELtOYWEQmhTCASEAJoUwgFRCaEQgIhEJoRCASFKaEQgFhEJoRCAWEQmhEIBYRCaEQgFhEJoRCAVEJoRCAWEQmhEKQLCIUvIAkmAMyVUaQ0wGtJb2RgX88BdB47TgssmaONXI0x4pT5Ge3Wp1O1spgEsfSvuyFyPjn5TlzBWvo9rRVqCl2QQQNmIl0HYM1j1W0o2016La7XB1Nzujdm9zJnonNODsesDmIIyXZV7LZuke9oFNrQXVBi0CZcSWzIOZyAg8F5WTLOqXe0ehjhFO32KWm8HLv4Himha+mrHZ3VKZs9opu6Sew4O6w/hmDiFnpOkA+PPavQ2baOJo1TRx58ChqnoEIhPChdRznWah9o8/oF3y899npN+rPz4crjF6EvKm7nL3Z3R6V7GtpIxTdyXkVQdY8z6r1zSY907kvJHmST+8fUrbZupmebpQkIhNCmF2nMJCmE0IhALCITQphALCITQiEAsIhNCIQCwiE0KYUgSEQnhEIBIRCeEQgEhEJ4RCECQiE8IhCRIUwmhEIBYWG1WhtNsuMbt54BRbrY2k2XZ7BtKorHTfa68HAwSNzAMvouXaNpWJUuZ0YNneR2+RFutTquJHVB6rRv3uKuaNls5s1N1dzKZIfDXNJp1HZNc5oxLRu28s68atWo4NaMSAXFzdu045Kw0vq8LQWMpWildptbSa2ZcAO04gfETeK8eUnN70menSiqibteyU7HZ6Nam0VGFgc54aW1n1gWvZJMlrDOLdgaVp2Ks4Vi5tO8x4pgYX3y8m7Vc/PqsxM4dZY9J6Oe/pKbarodUDr+ILLh6opiflhpPDaqsaNtNOp0huWjLG8+m8xEEgGCcN634GRreSMONBPdbOr0Vomw0C+rZ20zUm8TE3QTBuA4NGOxalseG1rt0i8BN0S1p3b27FpWPTvROcXUWsvB14uZVaCXOwbtA2HAq10jpCk+kD1YOBfSqB10uO1hgkYzlhiFRb8Xvcmi34NVzRgCiFoGrUZdJhzC66XDLHIn5HDa07FZQvYwZlljfn5nm5cTxyo6zUKni48foF3S5HURnuyeJ9V1y4Z9b92dMelexq6R/DPJeRM2/xO/5Fes6YfFJ3JeU0zIBO3HxWuzdT9jPN0kQphNCIXacwsKYTQhALCITQiEAsIhPCiEAsKYTQiEAsIhNCIQCwiE0IhALCITQphAJCITwiEAsIhNCWq8NEuIA4mEuglYQq3SWlW05aOs/cNh4rT0jpyQRSBAyLzh4LDoCwNq3gDFS6SwnLjguDPtqWkDuw7Jes/wDhiNAkdLaCZPZbkXcR8rRvVnXos/Qr9Jpp+8u1IJM4EguccYy7ytWloWu9xBY7EwXOmJnOdvNXbKtnosNmrEuDes5wmC/dgZwwXmNtu2ehyVI5/Q2k/wBHqh7i4tIgid+2OBW1b9E37a89lnVe6MMSAbgIykyTGQ7lNpslkqVAKfSOcRIaOyB8zyccMFc06cADE8TmeJXZsmDfe8+SOTac26qXMgBEJ4UQvXPMFWC12RtRha8SD4jiCtlEKGk+YToobLoA0y6K9Qgtu3XXS27MgOEYxs3SVdNbAhZIUQqwxxj0otKcpczt9RR7vvPqurXK6jfhd59SuqXnydyfuzrXJFZp/wDBdyXl1m7DeQXqOsH4LuS8vsg6jY3LXZ+t+xTN0oyQiE0KYXYcwkKYTQiEAsIhNCEAsIhNCIQCwiE8IhLAkKYTQphLAkIhPCISwJCmExVRa9L7KWMZuOX8o+JZ5M0cauTNMeKWR1FFm94ESQJykxKxPtlMCS9scwVzdeia4D3l0DAOeQxs7YbiT4bFks+ii54DDSORIDiXEbdn0XDL+Q1/FHbHYNNWblr07EhjcZiTl3b1XWAOtVe44kwJ3NwzAWe1UrOJLqlRsgwAwSBsxLlsWWlTFje6ylxcCOlLoDwzc0D4ZjwK5MmeeTmzphihj5I0Lax7OpUp3YJgwRwncea3dXLMAXV3EtZTvXTledHZ4/nCx6O0m+8ym832Oc0Oa8XhiYwnLuWfWavNTo29VjAOqMGh2Z9VkaGxoXS1V9cX3ktJMtODRgcgq7WqXWnAE34hoGLnHqwN4wxKq69pN5tycCMpmdkLsWUi9/S1AA+6GtHyN3cz/hb4MLySryMM2ZY16mtojRootxgvdi8+jRwC34TkKIXtRioqkeTJuTtiQiE8KIViosIhNCIQCwohPCIQHb6js9wT+8V0y57Un/y387l0K82fU/c7I9KKzWD8F3JeXaN/CZ/CF6ppwTRdyXluj2EUmA5hoWmDrfsVy9JnRClTC67OcWFKmEQlgVCaEQlghEKYRCWAhEJoUwlgWEQlrVmsEvcGgbSQPVVlo1joNDrpLy0T1RhnGZgKkskY82XjjlLki2hadv0iyiOsZdEhgxeY4fVc9b9PV6jGmg26HlwwF5wiNveq12jnQX2h7mE43TBe6dt2ZHeuTLtqSqB1Ytjb6zLpvTb6giC3bdx6oOV7e70WtoGheeX1CbtMXjJ/pHitirpCk4BppEhoDWuvQ+BvMQfBJpp4p+4pghrTecSZc4kAiYGQBhebKcpO2ehGCgqRitNoNRxJdju2AbgNiu9BWr9GaKzwDe6tNu12PWdwaMp3lUuh7JfdLpDGC88/ujZzOS2LdVNWo18QJDWNGTWtHZHIR4qhctdbLAwU6dakD0dQHA4lrhm2du3wS6im7Ve4/hNpk1SRIgjAcyfQq1sVKpXsVSndJEh9M7yDDgD3eawWqmLNQZZ4gkCrWO0udi0Hg0QrJlPOjK/TFJhmjQa3i7tZyQIyVhba9GvSeS5oEAEiLwdndB2kZRxXG2y0B1QMDSTkA3tOOwBXuhdB9GRUqYv+FubafLe7j4LfDhlkfoY5ssca9RNCaF6Mmo/F3wD5W7Cf3j5K6hPCiF7GOEYRpHlTm5u2LCITQiFeyokIhNCISyKEhEJ4RCWKEhEJoRCWKO21If7gjc8+gXRrjtQqmFUf+of+LV2K86TuT92di5I0dM/gu5H0XmVBwcxpGRaCORC9M05+A/8AhPovLtFj3FL/ANtn/ELXA/yZTLyRsQiE0IhdNmBEKITqEsUKpCmEQliiEQmhVmldJ9GbjO2cyeywHaTtPBVnkjBWy0IObpDaU0xToDrdZ3ytz79yoqulbRWEsinTGZmBjkLwxJ4CEN0GJc6rWbLhM4kmcZ9VtWuwgUWCmQ6mCZcMCam9w2YRHBeTl2ucuWiPUxbLGPPVlSIdgaZcIPWa4ze+Yh0z3lYbdYnsEU2B7XdYP7V4DAmMmxMQVuVWOY28YAJAP0W7aLI6rZ6QpyfePaRskta4E7Mr2PNcykzpcUV1YVGWWHkg9IbsEdlrRI6uySMFX0bO0xfL3TtaRhwgjFX4q0aTRSLOlbMvdJEvuxNPcBHet/Rej7PVfDekADbxDrmwhoaHbCSRsTUaFVT0ZSpU21Xhzw+ejaRdxGZcQchjkslevRe6alEXiAZDi2cNv3uTact195BbcDAGNbtaG4QTtMrTtzQ807pypgHn9digk3LXZg6z/wDhuwOtVZm8HMEnMtA9FSWFjn1WUxteAOE5q90fZjTY+vMOZ1KfF7wZPc2fEKdGaWJrN6a4QZYalxoqAOBbevjHCfVSiGNpvSh6QNpOuspdVl0nEjMzt2j81eaeNBwDnm9VhtIgG6y8BJJ3RMHwzXOVtXKjHD31ENOLSXxeafiAIW1S0e+m2Ja5xJJcOtekyCHbsdmKumZTujdsBoUhg9pO/cDjAOcZYnErcFupHJ4XO2qWmHEHfifr3rCKmMn78F0LbZQVKKOCWFN22dSbbT+cJRpCl8478B4lcx0sqXHkFP8AkZ9kV4C7nUOtlMfGz+oJ6Vdjuy5ruRBXLtJgDZxAPqEhYM5juA48lZfyPoR4ddzr4UQuSBgyCcsNiyNtjx8TuEOK0X8hHsQ8D7nUwiFzLdJVPmPkfom/1Sr839ox8ldbfj7MrwJHRwiFz3+qVfm7rrU7dMVdwPdH5KfHY/UjgyO49mtYvFUn9tUHc110eQC71cB7Muw8xF6q90cS6Su/WMXas6GaGnPwH/wn0XmtmpXWNaNjQPAQvQtY612ieK4JowW+HmzPJyQQiE0IhdFmIsKYUwphLAsIhMhLINTSFcsZLYvE3WzlJ2nkATxiFyxshfaOjaXPBdMkEGTnIO6fVdFpMsc6Kl661rnXmkdV4xbPO75qm0cS2vMmL7QTwBH5BeVteTenXkj1NkhuxvzZlt9IdLUHw5NO67g3yAHes+rpcaopnFj+qQcQRnPNZ2WJ4tFRxYSwdIYLTBgOw4zgsurukHNqNDnEtJukHstbl1QFyVqdd6E2i1Unh1KrRaGwWS2Q5o3t3kZ4rWo6UHT0qFKW0w7oy35wTBc/eXBTaqJZUc26ZktjvwhYXaLdTt7XksbTY5pJLmjHa0TnERHBWhqUloYadCz2ioKQD6Ty6B+sbjvyI81j0lpBlL3FIy0OBL8i97Zx5DZyRoWg9luh7SDL3AHg1xB4iVTWugXUi6MnTxVqK2dBpyyirSZaGxDmjpI/aA3Z7zC52yueXiATjDY8Auv0DRFOx1H1BepucxgZvcOsYOz/AAsmhrTQq2w020BTc0F7CDhM4Fw3Yt8VNEb1GvpKo2nRZZ3HrN67yMr7gerG2AVz8NESeR/wt+3y2o4HF0kTsmcVv2XVZ1drXGGYwb0gxnIG1UWpdukbj7EbVYmGmwl9KWjYXMA2Hbs81ztB76YLes2DiCPoVsaX0rUFqFCzuuNodVmJBJBgk7ySs+ktLC0U6RLR0jS9lQ77t2MuZUyWhlOWho1qt7tOJ5wsRiYnHLJSG8J++KyNpjduzjL7hYvU5nbEAAzjhipvDYT3bkwaPl70Fx2NjuUUAvcwpacokeG7YkBM4x4YJ2jiMlNMakTiREeHnCktH3l95piRPaw8UQJ2+H+UomiBT/xipDeX35Jw0b/JLgNvl+SndZNEdGOG/jnl5JHbsd+EzsGxMSN6So1pxk+abpDR6N7MR7o/xu9V3q4b2Xsizn+N3qu5XpY+lFJczmdcKnVAXn7tNNGF04YZjZgu/wBcKfVBXj7q3XfGx7h4OP33rPLlnj6Q4prUvTp39zz/AMLG7TjtjW+f5qmmc4TNa3afvgud7VlfmRuRLI6ZqHK6OQWJ2lKh+M+i077QeXD1QSN3HEZKjzZH/syd1Gy63PPxO8SsLnuOcnmUt7HJQQd6o5SfNk0jaYSKTt73BscACTHj5ra0ZpNgaxzqbXG9dvfuiLpjIn8lr0G40mwSZLyCPnIA/taFr6r2XpGQ57QGGHSQC27g3DjEeK0S0OuLSdFnQ0jVZVqB73YB4GJguggGDxWSzWw9E+rcAqMcG3gI7QJLi3KcBjxU/wCludVc6s6G3nOa2QXvAk9QLVttqLrO7qFjG1GxdEYFpEuJ7WIHioNdCy0RpR7mPLof0TS5t4SQQRGOfHuVNpHQvTv6RlSHElxa48ZMH72rPoO0MogOffcagcLuTbhMGd+3wVbpjTbaNqewGIAAjEAOaD9VaBnkpFnXr1LPRaxjyXZl+e3sNJHiFm0ZUFenU6akAALxdTF2SJwjKeQ9FRnTJc1rcI2mARznYr6npKmHUmAwGwSMIJOeO1XoomWei+jtNN9FrbjWm8wEkuLiYIJyyKxaW0cbOKNVp7Drj+AeDd59dtNY9HgMq9UQ28Tn98VdaW0jSqUKuRutvP3BzCHNM8wFK1D9Dnzbgabqr6TX1WFokzjekSQMCQQB3qq0vrDUf1ZIcAOqMBHIbVfWq09HWYW1GiiBecAJvZYOBznAA8lTay6MLanSNF5lQ3mkGZacTJ5yqIv5GDSjDaKDbVTwqtmnXIGeEB/eIB4jiq+w2N10CYOZnKTuXR2umKNipNpSOmc4vwGV2CzfnOKpwDsw2Z/kok0ZTq6ZkFkI2jDuiVkpWdu0+c9wWu4nb5lRhwnkqaEaGw+i0ZHlhOPcseAOM+H1UMc4ZZbD+SUtnOc5wO+c9inQjQd7gdjjsOI9FhDmjYdvkh9RoMEjHjB4pWvvHJ/9JjzCEDCphhPmhjyfs5+OCcM3yVN37wQgxB548sJ80rw4bB/Vj4BZzy9M+QSRP/Sm0NDCW8PAlDGxkBM75+gWUjCMceHf9ysT6Q2Tx+8tymxZ6p7MZ/RjOd93qu1XGey9kWT+d3quzXbj6UZS5lFrWPdLxetTDatT96o45ZGf8L2rWge6K8StlWXvOy+71K59pLJ6ElISAsTaw2RPl5J6TpwH5Lkogdr+CR7sNsfVNHEffH6pTH3mpoAKv3/mFsUWEmPLatY1RvKz03w0vmSeqN8nEnuHqpotDmWNjqe/kCc2t23REA8cAfNU1Ok6lbK1EDG8HgDGQReEdz/JdHq1o8VGuLnOALg3qmDEHMHZPotLWqxOs9us72z1wKZO0kG6Thwe3wWsFpRunVMta9nANOpVcWNbTaIxvl7ZIbAy2YqbVTpNa9xp1fe0x0l2RTbe60svCZBGRyxWu136O1vStNRzn3r2bQRIBbvdjMHcrltGoCGCpUlzrz6sgNJMQwtmRAAwmcTgVQ3OdtTBToMukVHR1S4OF1jzeYSzaRJ2wqe0WRlQQ9oPGMRyOYV5rPXBcbrnAOdJY6QBdwkCd6og7n6yjObLK2V9TQQH4dR7eBh35IpaPqMwFcx/DPhJwVkTwPkiBuHkFO+zO2UumKr2UxFWo4l0YnCIxwHcs9h1oeLPUovEh9NzWEQC2QRcd8zMTxGzcuw1c1ap2i7Ur0+kbJa0XnBoE4u6pBnBUeuuqZoNfWoj3QP4ZdNRgPxbyzLPHHbmtYu0XprUrtXNLPqEUariW9UCTIDZi7MYYnDku3semZrCgGg2cNhwdGDWjrvJG3MyFw2hbGadPrdt0E7xuHcr3QlJrqT6V/3tTMAE9SnLnMB+YkeQ3qknroaY3aovtNmm6zsfTa6BLG4y1ga+ZdhmQ5c2RvPqugZTebC9jaT2Bpa7GT0gGcnlBw3Lmze4Dz9VRlMq1NgePonvD7xWn0o3+adtbhPeoM7M/SeSKZJHDgsDaoA2eKnpZ4eigGYUxMwJ37fFOWCMVqCtGeHHIIFQ4+uH0QWbDm+HMBQ1rTt81ikn79VjNYjjOGEYIDaEfeKbD7B/Lgqys0uxBdlvcMt4Cx2e8MDebxLp54Eqa0JstS4fcpHVBtj73JGVDH1G9Te3ecKCLPVfZljY5GRe/wAjH0XYLlvZ02LCziXHxcV1K9HH0ozfMrdO0L9I8BK8EeesSN5jiCV9F1aYc0tORBB5FebaZ9mfWvWeq6PlfJA5EbOazzQcuRKZ56JjAIuHl3LqK2oFqAwLD/M4fRI/Uy0j5f7iubhy7FqOYFKcCT3BQaAGcz94rpf9l2k5Xe+8sjNQradlPnfd6Qp4cuxDRxGlbaKTYbi45DYOJWTQtZ9oLWxN1oaOLnOJceGAHmunt3sjtlV17paTdmN4wPBXOrvsytFmY8GpSc50QesIG3ZujzWrxfhy1JhV0y20dYm06TQAIAaS4SZIABgeKpfaRRv2alUbAuVmYnAw83fW6uypaLtDMG0mOEACasDARj1Suf0vqVbrSHNfWosY5wdda1x7JkAuJxxhFCS5I1covzKjR1Oo19Tq3qY6zW5hzzBlp3zJkLNZ2tDXF4N156rXAueHtzcYjASecrdbqDbQGAV6QDDI6js5mT1lsVdT7e5hY6pQdhAPvWnbnLjOaz4Uuxpxo9zg9I2g1ahc4l3wgiRgMgNw4LGxvA5Y/wDa7Sl7N68deqwfwtP5rDa/Z/aGnqOY4cQR6KHin2Oe9Tj3Ok4EeP8Aj0TmnynauiGpNrnJniVnsmo9pD2l10gEEiSJ74UcKXYGwXOpMpNAIDejaYkvqPGJDGjMTmcAuY0+wiu68QQ8uqGDMy4w0+eHBehf6ZbR2KdIiIh1Qg9zgyVyp9n1uc4ktpCST+IT/wDXFWeOXY2eRVSOZvRkPvn4qbHazSrBzboJmHH4H3Ykcx6Lpa/s/twGDaJ4B7vWFpv1It2E0mYEHtnZ3KOHJeRnF0y0AqVqwLqrRIaLokuLQBLiB2WnPFcrarMW1HNObSRjwXRDVy3saAxlJmEO673XzvdAErXterFtquvOFEGADd6QTdEA4k4xCjhy7GmRxktGc/cna0pjdwkmOA8V0FPUy0xjd/uP0QNS7V+5/d+Sjhz7GJQdGOOW2E4pDYrmpqRbDkafeHH0hQdTLaB+qP8AUPzThT7Api3ZO5YnsPpzVwdVLaPgZ/UR9FjOqlrJxNNnc5x8cE4cuwoqGUxjiNuWU5Y4clLmEGByxVs3VG1ftGDlTM+ZW1S1OqbajyeDGj6KeFINFEGCJn7CBltI5D1XRjU1/wA9Twb9AlfqfVjtuni3D1ThSK0znbw3ZcFJrCPph+auxqdaTkW+Y+izUPZ/a3nB1NvF144coThS7A9A9mtW9YWEAgS4Y8HFdWqnVjQ4slmZRDrxbJJiJc4lxgbBJVsu6CqKTKsEIQrEEQoLBuQhAAYNyaEIQAhCEAIQhACEIQAhCEBEIhCEBKEIQAohCEBBYNyjohuQhAT0Y3IuDchCALg3IuDchCAjoxuSmzt3BCEAv6M3cFIszdwUoQE9A3cEdA3cFCEBIot3Jw0IQgJQh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0" name="AutoShape 8" descr="data:image/jpeg;base64,/9j/4AAQSkZJRgABAQAAAQABAAD/2wCEAAkGBxQQEBUUEBQUFhQWFhUUFhYUFxoVFxgXHRwYFx0WFhcZHSggGBwlHhcWITEiJykrLi8uGCAzODMtNygtLisBCgoKDg0OGxAQGywlHyQsMDQwLCwsLCwsLCwvLCwsLCwsLCwsLCwsLCwsLCwsLCwsLCwsLCwsLCwsLCwsLCwsLP/AABEIALcBEwMBIgACEQEDEQH/xAAbAAACAgMBAAAAAAAAAAAAAAAAAQUGAgMEB//EAD4QAAIBAwMCBAUBBgQFBAMAAAECEQADIQQSMQVBEyJRYQYycYGRoRRCUrHB8Acj0eEkYnKC8RVDktIzssL/xAAZAQACAwEAAAAAAAAAAAAAAAAAAwECBAX/xAAqEQACAgICAQQCAQQDAAAAAAAAAQIRAyESMQQTIkFRMmEUcbHR8IGRof/aAAwDAQACEQMRAD8AtdEU6K6BlFRToqAFToooAKKdFBIqKdEUAKinRQAqKdFBAqKdKgAooooAVFOigBUU6VABSp0UAKlWVKgBUorKlQBjRWRFKKAFSrKlQAqKdFSBjFFOioA3xRFZURQSYxTp0UAKinRQAqKdFQAqKdcOt6vZsttu3FVo3bck7c+aADAwc+1Q2ltkpN9ER1n4sXTa21pfDZ2ubMrGN7FAI+0/erJXnvT3bUat9aFJQXB4YbEW1CKXP8MhAfqauHSuuWtSzKhIZTENAJwpO2CZ+ZfzSMXkRnJxv5HZMMoxTokqKdFaBAqVOigBUU6KAFRTooAVI45p1xdYt2nsPbvuEt3FKEl9mCOA0jt/WosKN2m1du7u8N0faYbYwaDEwY9jW6vN/wDDzVjTG6pzZ3m2big7ZWdt3b2DLP4FXjpvXLGpZls3NzLyNrL9xuAke4pWPNGfzv6Gzwyj8aJClWVKnChUqypRQAqVZURQQY0qypUAKinRQBjRTiigDoop0UEioinRQAqKdFACop0RUAc3Udali21y4YUemST2VR3J9K8c6tqL1/VeNet3QlxvMEVjtQeUIQP+UffJirubj9U12y1jT2dwDfxPwzgegAgH3PrFTTuli46FH3v8tzwy4K8GAM89iB37VzvIzcpcV0jdhxcY38s5+naqyNu3TOQtslbTqBvJBIw2cqGgMBkQeQarvS9de1zMn/pyvYb/ADRdXejAiVLeKWC7oMbQRDVYW0txXZltXHYy3lfZk7ZUG42CCo4AGB71v0mtNlPCNs2LC2Cty1J/zNsktaYZZwuTGSROKzqDUW+I9zTaVkD03rr6M7brePp5Zd6MLr2iPUr86xBzDDPMVdNLqEuor22DIwlWHBFU7Xy9sXVAshy1oKbuxNslxeQRDOSQTPInmYqK0uovaK4Xsm0CSBc0++EdiJ8ok+Hc9+DTcHmcfbMpm8ZS90T0uioroPxDZ1i/5TQ4Hntth1+o7j3EipaummntHPaa0xUU6KCDGinXH1fqK6a0Xf6KO5PpUOSStkpNukc3xD1pNHa33CJOFEqM+uSJ+1QH7boupLZuC8pa2Lg1OnvMyMV2Ru05RC2W2nB4wfeC03R06nqGualrjXIJVJhIGdkjKjtP9Ym/fAvTUs2rt22LABDKWsqUAKwVABALkndz6D1rm5fIU3Ss3QwcFs47VjS21A0lu4yMq8EQxkNkN/ysGxnArTa+Frm5ryW/2TvbV2W45IESxtyqCZ7mZrd8N6J7alLiXAqu3hXCR8hiP8smVMADIPBxVp6deFlYEkHJBMkTyFBEYj170n0Z3+L/AKjfVjXZBdO1x+S8V38SOCfT6/zqRqrfHOmlg6WrnheWTbAZg88ta3QV4MiKmOhXy9kbixIA8zKysQRI3Bsg/X9a3+Pkn+GRb+zJmhD8odfRI0qdFazMKlWVKggVFOlQAqKdFACooooA6KIop0Eiop0UAKinRUAKuXqtl7li6llgtxrbqjHgMVIBP0NddFAFe+HOgPpXLm4MoF2ICIMLPnLebIJ4HNT3hiZgT6xn81nRVIY4wVJFpTlLsVaNbpFvIUuCVMfUEZDKezAwQexFdFFWKnl37L+x6sabWb7iXWVrDfuSoIkdlJmGXtI7Qazv2bd17dzUo9u5cc2yi4XcpADGTIMN74Feg9W6Zb1Ns27oxyrCNyN2dCeCJP6gyDXn9o6nQO9i9cVmYjwHuZW4MDBMwYgQeD3yCeV5XjOL5R6Ol42dS9suzjvX1a9cdC9i7Zhw8CRkKymMkEngzPtVk6P8YwI1RDpMC/aUwOMXbfzIRI8wG3Pao7wmdwLNuy1lx52Hmgn513g+uQBjj0qPuahLRe1as5RwVMsSYnzE4IgwI4835Ri8ieP8R+TDGfZ6hYvLcUMjBlIkMpBBHqCKzrym1rG0t2UuizeaWa0F3IeD/mKpgAj96AR3mrX074yk7dTaKQJ8S1/mJH8RA8yj8j3rpY/LhLvRz8niyj+Oy0X7qopZyAqiSTwBXner1f7drE35tAmBj5QJPaZMUviHrh1dzaJFhTgTBb1YipTpptWr7qtoBLaP4jtNxgNsHuBzP1k1l8ryeXtj0afGwcdvsWiLNphcsW7dnbdXc7PtBCiQNznInsPxVxsJt3jYizcZ/LmSQAWn7YA7RUD0jTNfJ8W4l+xK3LREKVcfum2PlEHK+tWOreDit+o/+Cvl5K9iMaKdFdM54qVOigBUU6VABSp0UAKlTooAVKnRUgKinRUAb6KKKCQoop0ECop0VACop0UEhSp0UAKinRQQKuDrXSLWrsm1eEg5UjDIw4dD2I/2MgkVIUVD2T0eaagXdDqWF5R4a2nNoqP8u40g7gO1yTJHueRk6rOqa5aF+1aQXVVwXI2qvl8rRxEAjPB/Feka7RpeQpdUMp/Q+oPY+9eVfG/TNTacWvFDadlgFAFYweLiryw9oBjgcDm5/ESfJdHQw+S2qfZTdG129qPEBbxN29mP9fbtHpVz1Dve3EkhPKSD6nG1fQTMD0HtXP0jpygIrOAW3bVgsTAkkgcfkfoZnuiaoO11FUbBbLItwyAVEkmO5JOf9ozZppvXwPxQ4r+pjprirpldLSb0fw9zAmTG75eCRI5mpXqWtv2L1pxbVUcK1wBcXHIhp9QJj6mtOl6zcTTO4VVBZbdlVQBQwyzD6DEnu1buo9Zdun3DqCqldqpcddxzIJ+hyODx96z9jujr6R1vTWybdtGS2zuRdLK6MZ5LgmO3NWVTIkcH0ryDQEae5b8UAvdBCQu22qtPzcA5PEd+auPwd1ZyfDur4Y4VCwJX1KiZ2E9jxjtx0/H8mqhLr4Zgz+Pdzj39FuiiKdFdEwGNFOigBUqdFSAqVOigBVqv3giy3FZu0Dv9s1Xx11WO1xCF9oLMLZbHABPI94GJ9qpKaiXjByJpNUp25A3EhQcEkcgDvwa3TVIua4TscXVtkGDuWd0hUPJB4M+/ftW211xmYrjbAIdPnwAsBcloy2CTmJxS1nXTGPA/guJcetFUex169bXbv3QSNxWJyf4s/mnVf5Mfr+3+Sf47+/7/AOC/0U6KeJCiiiggKKdFACop0UAKinRQAqKdFACrG7cCqWYwAJJrHU6hLSF7jKiKJZmMAD3Jry74s+K7muBTSkCznBIW5djHynzbcHA5iPal5MighmOHJk71n4oN25bs2gVV4JMgMQcAd/7/AFgdfrl0t4WoG1WIdz5i44IA4E8Y7ACYrn0DeALDa1WLB9yFTBVAQSH5nJwuCPaamuriy+luarT2wbysm/efEC7tx3KDiZgZBj0rk5MspS2dPHBRWiPvBbWo8YFmYqDZtySEkD5z2GcKOcT6Gdsaiylh9VZsgMzC3tYllMiWIX+mah+h6ldXpkbUsVFhwHMS1xWIIA9TM/QGrdoesaNkFprO22pLJ5jJbAk8ZM0iXdMbH7OfpvUBqdPct6hCdoLKbaqCpjCKBAE8A+/4891o1d7Uompt7LRvqSgKsqQAAkgk4QDn3PJNWT4n68tpvA0Y+Zt7k8sOcnsInjsfeo3pvT7mnNxGu/8AEXVcWkDQAAcMewZgMCrwbimVkuTMtLoyrE6twDcuo9q3y4aRHl7Db5T6Y9K5tLb06XEdb7+KLhzs2lp5Q5OCf5mtXRnVnuX9QWD2Rt3jzIXjaCAYJbvyBia3b/L+0eIbyKYH+WikGJlmIJHPbmimmFlz+HfieV2awojb/DR94YOfRtuFb75q1V4xZsm3GwbLl47kR3HynAcbVAnJgGPapDpnxBqNMpWywKqNsOrsoYEkhUbzQZ5Vj9K34fJaVS2Ysvj3uJ6vSqpaH47tkxqbbWsT4gl7R9cxuX6EVZtLrrd3/wDHcRsAwpBMdjHMVsjkjLpmSUJR7RvpU6KuVFSpmom51aFa4B5JCJMDc5IC8kclgAPpRZNG7rGsW1bO5okQMw0nA2+pqidX6i6yXEq20rvQFT5ZnB2wYOecc962/F+n1e0m8yrbaIXcMsAW4LGDIAmYg8czA+MnhLbDMzRLISxUkFoJaB+BjNZM0m2acSpGq71TdcDqhXcsKACy7o25XGCTJ571zvdcQWlVJkFQoYzwRGc49cnms7Wk8Xyqql1Ut/084ODuJnkd4+tdN4XFk7rXYM0mTM4IEiRiTI4E+6G0xyTNC27hHlW4RxO/0x6+1Fcd+3c3Hab6ieAXI+oNtCpnnB70Ucf3/v8A2Ry/R70t0EkAgkRI9J4rKqF8K643G2sxLGGnzE+8AEMe3c8e8VfEaQD7ehH6HIrfCfJWY5KjKiiirFQooooAKKKKACiivOP8RviC4939j0rMCqhr5QhSZ4t7/wB0CQT6zHY1WUuKtloxt0XPqfxFptPPi3UDAxtB3NPoQOPvFVLqX+Ja7mt6a3kSPEvGFUgxJUHI/wC6qh07SQ73NVbfwvLb33Ay3d37ot5EGDJLTgcZArdrOmMmquWjbRvFeELliWBkh12lYU7gB/WskvJfRqj46NPU9bqdU3/F3GZ2g2ECB1GfnVF5xIBI794pWdFIuXFO67pkQNI8oyV8QGTuKyo9JzmKnugeHcvOLdpN9m262nLXMhVIiA2JXdxkGsujrasaf9r/AGfa7lrCJuZrTggbmZGktzETHftWSeZs0xxpGrpuhS7ora3riWSGZwXksbbECYHEvx65IqU0vTLmna7Jtvp3RtyKwJdQCw8ODJYERPauTqvQ/E1Ki2xK6gblYmYyIUxgbTg+gFdmt0F/9o09zTeHds2RZTejrELAuAgnGS544NIe2NR0fD2vt3NRa06JFh7Z3IYIV1O7eWI9xJ5yfatPxr0xtPZJtQGe8lm2oySPMWJ7ljB+wPrW230a7ZXUOUBYuPBQEF3QEwEUcrvNifYH0rt6xe33HsK4S5prKkM8kecFGfcOCAFhpxub3q+LjuT+CmXlpIry3iiFrlrfqLSLuU9laYa4O5EZHow+2vTae1rLy39zWb9ubt1QCSyqNxZZ+UnkCn07S39PeuX7pRlWzkqwYXNvlC+wOJPpVp+FbenvXGe3bK6hrZJDybZLLJGcmQe+Kq9Mstnnmp1X7ZprjWwtthddzbEecGJYd2IJ/uKmNBpNUbdpdMFIMeJv2Eqxgw6k4IXb+T61EdZ6Zc0etYXF2t4RvjbCqgLXI8ogARJipDp+juP4F8qbTWz/AMQW4bZB8QL+9K+ncUya1opF7N9kWdRqb4sPcW9c3IrNlJ9QoyBAIBPE1t1uktWlaw9lrty0vle4z7mIaWIg4AUkx/y1P9B01kK+o0++bzbRuABTMkAg4nA+xrr+Kbq2blu86hr7KURPmW2+SXuEc4Nv7Sc0qxlFO6h0wXXS6pBS4GuC3cJNwspMrbQECMQM57zxWXw7rGt3/FW44S4zApcBwwG/BnyqBAP0j0qe6q9tht1LXBdCIGNoqUt3GmQoE7cKQQOc+tPWdOcXWNwt4TlTb8wLmBu2W1MEl1BBX6c0cmieKZatFqPFQNESBKmCVPoSMH698GneJkAGq50fUXFK3Snh2iu0phV2jed6qTuBCjdBBBBMRVhvW5dSO1dfDm9WF/PyczJi9Of6MmTMsZAiBHHqT61C6/4ms2yiJDOxAVRjEkbhiNo2nP09a6ur9RVVADoN5KHzqr9wdm7BIIIiovrPSRY09x7Rul4hWUG4+30AEYAmAMfWnt/Qlfsrnxd8RO8WzYUMHYbj8jgTEMYkQCcGAYM4qN0+mLBxeYKwjbsBJbylgu5gJHB+4zma4rxdGFnVbbjKu4AtBtnB2dySYA28Y+kRxvOzZUoMEsvzcNAQ+kAjM981mnTdsfC0qRJaK4Lf7gVzMu+922bj5Y/eIwMLNSt7Svs2hWDuNqsdlu3BAMspLXCSeBtGD3NRA0yoI3MN20u0MWKzMkYyMHIyVNSFnqI8BVtBCqgkh9oZpIAMqPOYE5I7cwQV3Htl3a0TS9OZRAKN74E98BnBj7ClVS1iWbjliiCYMAbowMbiZb696KpeP6/9DlP7JXpGvTReHctqr3WJywkoscE42mN3pE5q1dP+Ni+xAgu3WMkWzhU58xjBH3yDxzUb8E9Ft3C9+8AACQRlVMggnn29OKu3T+jWNNH7PaRM/uiJnFaMalxtOhMqujr0t4ugYqykgHa3I9jW6iitAoKKKdACp0UUAR3xD1MaTS3b5j/LQlQe7HCr92Kj7143odKboeS9zUDxbhIWQbpz7EsMxj5p5Fejf4qqT018wPEtbvpuj+ZFed+C2pS0viC27bpEGWj5iu0ZbbjPOzmsvkN6RowJbZZ9PolfQW7N6WvsrXvO7brKytwDbxBRGkZIDV0Pc3ai5ZsbLb2kAt32GVVAqsGbPIBO7nt3ipz4GXT3mGpuqUdUSVY7wyHalt342McEjMgEwARMHrLrNrr2luJA8y7lAD7BDoN4GVIC8jg49K5ttt2b6VI3KdIutRkW6bwYHdZ27HbBJAIlVJnHv2rv670Fy9x77pa0qRatBWUiJKoABkEkj8msvga7p2fw7NpleGAe4ymGg7WC7eZ21EXX8O0bF0Nuvay1E4gW23sfzA/7qhRuSLN0jdrOrjp9sWdP5ntvN3ePnVgA3hnOwYg9zz7Vy9W+GAt9ha1Nm0tzaypcuQ8NByvbsM8xViHSbdvWG7rrqCWlLeWlR6kcCYOec4rBOg336kNTq7am0pZ94IKbVBYMCMbYA5qPkPgXS+jhHt2mv7r2mD27sSBF4FQFPJ2syiePP7VVtE9qy1q+5lWZtNdLmR4bKzhvsVg/9XvU90W4hu3mvBt99bt5jIXaiA3JntMAz22j7Un4j6yupK27ShLKAoqIcZyzEnLEwok/wA44FscLZTJNRRKdF229RsLBrN3TvN1T5QhLQRInB2rt5mvSen27umNq1ZXyjYpuMBuePcTCgY9RFeSfC+ouXCLMouwQC7KFlXR7Yg5OUaYn5ya9R0Wma3pX3vbDAs16bjkyE3kMZgtG4kcADg1ORVKgxu42Uz/FfphHUXuJIVrGwy0ltwfj0HAj2qv/AA/dd7Ft7YNy5ZcoFOYV8QV/fHaOBnFX/wDxSVNyvbZRC292f/bksTP1YfZqoHwxdG8ooa2GUncrRc3Kd2wSRJx+op3cRXTL70XVMmqa1dtqNNDXFbjYANzMCOcz+K6+n617uo27YQ8vCwLh+Z1dgdzCVUKP4TUBcu/sWjvm3eJ3IGtAjJDeTaQcZLZ+hqK+DNZaKr4+5ovqqhcFWZQPMeSPKCI7ikuGrGqW6PQv8zbO8uqBt/iqFMiInnPIn2rb/wClm5bZrm2T4b2xdc/ODAbG0rEx+BWrU6rxlfa25WRFZCT/AJTSZc4GJXJOZmrForAgRtuZy4JVlO5WMRllzP6UtKxrdIi71m2isLoa3c1MWmCr+/Fwgg9ztEx7e9cWkvgICZVUXO7kAY83vAp/FTH9q0aWwxS34+rdZ2wYa2qk9gS9wfaqp1F753LZlVWyzNM7WX5RBg+YAFh375it3jrizJm90St9Z1Wmv6nxEvMqbiNzTu3sCcEmFURyeIPOKsdzq9+1pAXvEwoBZVhuIJPiZYDMkCcTiohwi6a1cIVQI2Ejad+EBYM+Tt3GDAy081E9W1xN1bb21ZIEQNpJO1pkYK+UQMfXFa3KmZUrTODqN4MQyqGWY8QgoS03DLZ82CvGMdsgaxPIjLbYAGUluVjH3qQ0HQL+p3W1VvK4cb8ypZxvQmJOCJ7kAd6kNZ8MXtJbd3II8UrMAhlA3bxJ9iIMZB5mkyUn7qL2lojEa0tovdLqHJzbiDdEeV/NxjAgRM8VC6/VBQrpEMDKgwARgMBHeJ/Nd50u8GJEniIjgnk+mfxUT1WwqXPLLLA4G3/Xj19u1QqlpkMF6gYybZ92Uk/fy065rVi6RK7o7RNFTUQqR6D8NvuD3LjbbawxtjlifKMGYA/vJq3L8VruWyoV7xYSFZSqLhgdy+xH6+leZvYLW15Ej3UfXGfSt/SNQliRD5gnaYJIkxukbQZ9DxiKXHJSpFnCnbPbrRJAmJ7xkVkTUFpOvW18NbjKrOJC8nIkTH3rv6hqdu2CP9Zx9/61rWVONivSfKjqtMSAT3P4ETH9K21w6e+AoDECO8g94yB7Efmtv7UPMewGCeO4P6j9aspohwZttGc9yFP+1ZloqMu6jbcKqSfKsifQkADHGTJ+ldGrv4Mdu4g8kjH4qqyLf6JeN6/ZG/GNnxun6hYk7WIETJRtw/8A1rye+2y7a3FgIENbAZ1OH8qnvKgf932Pret1OApB4g+ksAf6kfc15H8SaYreQqJG+5b9IIKn7Ha6EGkTlykh8YcIno/wnZt27d1d+L91UgIzNvWGKlAPLkxzj0xUd/iPrB+2XBaMOPBAKwSbaqGBP1Mf/D05sPwRuwzkFFy5YhkZh/DJm22IA7SRBya86v6duo9UuOp2ozlmPEWVIUHjkqAAP6CsUI8pM1TdRRYej9RsA3LiBTdDLCv5V7edY5z2mh/iq3f63GoIOnt2tQqEKABcKbnIiJMoVB7x71o0vwKTeZrl4+CJ2+EYuGTENKkDy+hOah+t/CdqyCLK3HP7u5h83H7oXA5+1OWNR2xLk5Ki9avSae7otzXJNoBvEVWZ1RiXTasgeoJMjPrUr8Ml/wBkN66xe1cZbaowJHgqu0Ilk48RiAMkgCTMVUvhFdmnc3i5kLae0RAdXB2De2bahtzfjFXn4e16XnYrfTwURSLLR/lKhKbp5cMcyfUcVmaqdD7uNlT/AMRrB0+jD+CLd2+zWXIbxNtrNzbxEmAGIxBPqTXkh08KcndjIIHI3CfrXpP+LGvXVaoLa3ulq2XJmdztEC3mAu1EY+s+oqv2PhxbrBnfbEAciSB8s7Wxx9o4rXiWjLktsjvh6+mn1SeILhIcABVDsWXcIIOCIaa9l6BeDXHVlI/4hmYqWIbykl3DjKlcYlfNg+nkt5Bp9RbkEXJLMTA2q0AENyPmgfevQuhMS6KAYV1YEkucsfMCDKiCccCazeR+SZpwL2tFM+JuoW207Iq3Nizatb2g7VaFgj5sDueAftA9GuMmohi0oSxiCCNs8E8EEGtnUrm+2mwElgzQAcCTED/5fiu/R9K2lbqg5XbBAwoEfXOPtmmrUGKduSojuu9buXwttzhfMAPfjAxxx9TWzoGqZVRA3hN4qslwgFWM/vyeFMwf+Y+grbY6RvEBWDeGZ7ebcCR6j5Y9p96k7HR7NtlW9aZgxdFIcztyZMc5b++Kvpqiu07J/QapmOoXygNdsq2wyZKozqoPKzJ8p9fSvQunkEBSR8/h2jbEwRlgwOIG0fivHOl22tsEZmNwQApP8OVftGHI+leqdKvMlsDBZtygySFuBSQI/dwXk/8AmsktSo1R3E57yi8NRqCMXL4sqdv/ALVoXIA/5S7O+7vvjtUVprXjMwYnbuZmAjIGeTxUn1DUeFo7KuckbjJHcCABHl54PvUR03VBbZIwZmcY/PvH5rTinT2JnD26OvWdDUraCuVS3vJGH3Exjzz6MPvR0/pdoW5KKWkttmQGOAI7DjFRFzrZAgtGcA9zkTEcdvtUM3Wyge+m4HcUABGQJGAJ7gmfUCtH8hOWkZ3h4x7PQdFp0UBlWDB5yYJk8djAMVT/AI36xau2NtpnLBpUrhZEnMZnH6/ccvVPipdTp4tNct3pO0KMgBeCxgEGMj6GMTVS01wbXDtD99xJ3Rksuf5+tWyZdVEUobtmOu1d24qG4WIkcgKfXIX5vYmuPUdO3OGERLeQzgiDI7Gee3pXPd17ISAxPpwQfcV06fUvt3XDLH2zn++eaztzWy2jr0WnlAShBlpAJidx9MUqiX6nBIBgScCQPU4GKKhwm9jVkikWLTKbgAJxjymZ9uc/monXI6XMSRLAACMf+am+lWgNrDMgZ9f6mteq0l0sYgElfmMALmZ+uM+gNUjKpF5QuNnZorN1r/iWoWURpJyvFsgAnsVj+82dZG03G3lCMmRIG3hR9vx9K19O6O1qyqbxuO5SQstJIMKZzBcx61uOkRSZ5JI3NknnkcAZB+9JeT4Q+GL5ZuGvm4CR5WkNEd+f0x/2in/6kxuQxBE8HgeoPvWy5aDKNkQDECPcf1NcJtbD5uxyP6UevIZ6SJS/fB3fLMcZ8zZJE+4T65Nb79wum0E9o78Z98f0qL3DepBmQeOPlYSfuR611vqYkRMCJyMxx/f9au8zoqsSHfvDcJ92+x/0FUD47tjzMP3riN6c2EUwI/5KtzX1Ys0jAPPtVL1+mbUvbZiYLyQBICyomPYf3mpx5fdspliuNI9Y+CbAeyfGRtmWgjDYzOSAII7zj61CWOn2dM146dSFuMdkmdqcBQeSAM5n5uTXc1wabRrbQhC5KtBB7tO588gpgdp7VDJ1JbsjG6II49OI+lJ5tdDKjeyVDnscTIIP0/8ArM/SuHUru/hkt82Mc5GPcVsZ5QxyAuQM+/8AOsQw8zes8entUvIy3BGvSMtt1IKkklGNwbl8wbaxESYcj3hiBUl0bV2lJuJbw4Ww1y0AniMxgrbttJAG5XP/AEjAqKW3O7jMQfeZH4IBrdZ6mq3Q95QuwW3sKt0sQCAFIt8KCIJPtVW7CqOXUdMC6g7sp5iARIMEBJJ7BFUAHEHPaJNsIQgAGwZiZAAkfpFc+mEqkk/LGftP15rfaQkRHAGD7DI/pTFma0UeJPZDdV0K+GzBQCADu4khlf7RBrt6EQxZiSzKMkEwsBon1+YjHYg09UqtbvhhIKXFY+pKgRzMkEifWn0ltybWMfKrEESQ0TjkCI/A9aXJ2i8VTKRq7Z8Zht8y2wgHEmdpj3k49eMzVq09lfCVYhdg7/Tn8n81xajpzb7jjhhaInlVBkziMmTM1KdGWbFveM7RI9DM7foJA/FMlP2qhcY+4entKpIwGndz6xx+v5rMWjvJHGCc+k/r/rWT2wGiJkASIGYAgelbVJK55PHoPb9DSuTG8UQvUbIW9bcR5wFbnJGVnt/F78T2qx6DWHxgVKD+IFT5mIYAY9iM+5qI11gm6hHYyY9Rn6Vuv3ybTRAZfMD3LT5ZPYSDNS3ZCVWYfFmrueNatPjyDnKkc7h9QVpA8YhcR+h7THc5jiuHrupLlLrDmyBnHeT/AKV2PqlthGkA4lGncPLux3/g4qzf0V0uyH1oe4XhAApPJB+hEE9tvtUAFWFtXJ2SGBEZ9SZPvVi6lqkG8rtXehMesjkx+tQqksLRYELtLEx7e/3q8W+xM4o47Clbjy5CkTJzOcxHHl/nUZr7ocgKwEjvyB2B9+MVN6KwGS47Hk7cD3zA+gH61EnSvv8AKVOJEnnvOByabCSu2Z5rSNNrSqibmVmMqBIleRMjkfrM8VgtxmfxIEEYE8wIJE+kd677rkW1OzznuO47CB9+fSsjbQ7WnayCOBBERH9irc/spRXL3mYkCAcgUVOKEjsPbaT+tFN9X9EcT0DpdhCzFlWQN3EmPbHlHEfSpS9aUiGA/dH9YrnuEW1AnaSFkjJMGI/B/lT1YI85YdyF7xMVzW7OpFVo7tOmxQSYAOOTHJj37fmtLYZcjifaOfqPX7VptdVC2mBBMZDfp/8A0T9qx1FxjbBJGdv/AFbSDyI9ZqC1khZTaFMgyf8AU/61w3tsEsRJkn79s967UgKB6JInieAP1/Wo7XaUEE5HoZx74qCWY2dYm2CQCfzjsD6VF6jrA2Eow3hiDPes9YkqABA5kiqzr1G9RjzGdtXirZnnOUSwokW9z5nJFbujbUuKRM8+XEYJ57Zj8Vp1yEWyJPyiI7Go/SalkBCQJnc59ecUdkSlTRafiHWh/KNgAJiMRPY+p4/FcNsIqgJkqPMwNVltYxwZnnPHM1us3mWwxUHzED1/PtRxIU+Tssus6mqoSMkgmB9Bx+AK19MuXb3hgrsULJz5gOIP1qF6d0ws6zJI83pH5q1DSPBIwW+3HBNQ6QyPJ7Zgls+vqec/+a59NaC2xI3FVRcTwAFjeTMSAQBAH5rdpRL+eZB7fzrqayqCQTMZiT6k847/AK1CYxoitfqWHlXkAz355mpPpzt4ee4In7H+prk6damScAkCfYZx/KpTSsNv9xt4j9P5UMEaL42yMeae8xg49STFLSWyLJ9T65/en+VbAAXiQWBmB/fFZX7u1VAGSSc/SoZJg38Ldwo4nMjn8VotEgN2Ekgcxgf6fyro/agCrPMiSxj2rRqLhFt3A4yAe55PPH0oQGWnshtpacEHPc8/gY/Wt99cACRMg7YG0d4PIOa5lvbwdmAPNP24/Q1vuasYKho+nA9Y+4P2oBnNrDDKRHJXB9u/v/tRYX5p4g49juAMd81quX1crGTJY/cAf0mstVeC3EP0GTAiCY/vmpoizT1C1uIQmYDc45/uaWstKUQPEKFAPcbRAC9xxxWV29OoLRg/+P6VjcIJzH9IqUDo0rpht3hVwConGfeubqVtRaVY+45FdGpuwkRyc5+1R7kwZ9JFWRVo4r9v/hmRQskkLJjkjjOT/vVbt6hodc+W2QW7kAqInt9asWtSbYBycwo5Pvmoez0wor3IJZcoPXKkNA9CAT/vWjG1WzJkXu0ddjVqbdsttBDQIjJ44GJ5p6jRGYfbJUt5cGJOSJ7AT9609ItzZVnA+fAIiTnP2rvtFXWGMbiFU+4Ic5b7T9RVXqToKtHFa6VaCjzD7gTRWOq69dtuyoIUGAJHH4opnGbKtwPRr2n3EHMkwueP/Fc9+wAW3ZIxMzj8cyaKKw2dBoE0gAKsNwKgEAwTlR64yR+Ky8QsQQBAGRRRQiV2dBbeVjCnH25/FPWXQE47/wCuP50UUAV/rN8wm0kevvXK/TTqGtsYG3bxz9KKKm66EVym7JPU30dWX5SomY5xxVJ1muIHlwKKKbiWxOdmu1qCxnvEGrJ0lD4anvun7UUUZFTIwK7Jb9oaQFiTt3GPrx+akNJf3MZYnbgdufWiilM1RexuhBMHk7fsea6dbcG2PX+pzRRVRrOZLo2AEeXkz34x9P8Aes9Tf2s0DCLuM/XgD7GiipKmVhCgLusMW7GcH1P4rWzFnhoxMH6/2aVFDJNl2D5h6emT6/y/WtmoQNaziR/4FFFAHOCD/liYkbiI/BnNb9QIBn5fT3mJ/v0pUVLKnB00DxHYjIJ/TFcN28SoOAfEA/E/bsfxRRVl2yr6Rtd2gnv2+1YWnkH9KdFBJhcG6B7gVjqLEj7UUVFgtnLqNETbnyyBAkEyTxPtIn7VWtd1A2lYIYZXILAYmFBwe/I/7RFFFacG+zLm10dHRbzMqq3zMw2iZBDZ78cGu+9plN1VTsu/zTIksPKAI9T68+tKiiX5MmPSML9m0GIKmZMwBH2kzRRRVbYNK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22" name="Picture 10" descr="https://encrypted-tbn0.gstatic.com/images?q=tbn:ANd9GcSCxuaTA-5S9ACViZ2KROtYVXVGcXZnu3fnZww1j9a9nqfXzx2I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857232"/>
            <a:ext cx="2305052" cy="2587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342900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 neck, short legs, short tail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 neck, long legs,  little ears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Short tail, long legs, big ears</a:t>
            </a:r>
          </a:p>
          <a:p>
            <a:pPr marL="342900" indent="-342900">
              <a:buAutoNum type="alphaLcPeriod"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40" name="AutoShape 4" descr="data:image/jpeg;base64,/9j/4AAQSkZJRgABAQAAAQABAAD/2wCEAAkGBxQTEhUTExIWFhUXGBwbGBgYFxwaHRgcGBwdIBoaFxwcHCggHB0lHRwcIjEiJSkrLi4uHSAzODMsNygtLisBCgoKDg0OGxAQGywmICQ0LCwsLCw0LCwsLCwsLCwsLCwsLCwsLCwsLCwsLCwsLCwsLCwsLCwsLCwsLCwsLCwsLP/AABEIALcBEwMBIgACEQEDEQH/xAAbAAACAgMBAAAAAAAAAAAAAAAEBQMGAAECB//EAD8QAAECBAQEBAUDAwQBAgcAAAECEQADITEEEkFRBSJhcQYTgZEyobHB8ELR4RRS8RUjcoJiB6IzNENzkrLC/8QAGQEAAwEBAQAAAAAAAAAAAAAAAQIDAAQF/8QAJhEAAgICAgEFAQADAQAAAAAAAAECEQMSITFREyJBYXEEI6Gxgf/aAAwDAQACEQMRAD8Askuckflo6M4O8VlfGXDpDv0qOhidc1UxOZLjNp+/WPEo9HdfA9XiAzbPA3+roarirftFfTPV8J+NPsobRyJt1Pm0I6hq941C+oiyYfiSVW/PxoIXPA9YrYmhKgodAfU0eCsTiVJQSrTbRoUO47VPHeOpc8NFdkcTfKSGf5X/AGgzz09tQ/0g0NsOcwI6/WI0Tg9YEkzXZjSOZ6SoOP8AO8AJMvFMWa8SJnOO/wBoWFCrEEN9BYx2CQb3rBoGyQxE4XYRtU4AfjQtSSSz9/naIiFhhdqQKBsGScS6T0r+8SInPWB0I+7+scIk5YLNsMxPBD03jFE/l4EThi4/PWCFSlMSL7QDWdMfaB5lX6P6wQlbi0DrmNTYxg8HEtzrGZFC2sSYeb83juYzP1pBDwBqQolnjaUKBZx+fvE60A1r+axoSgXAL7GMCkCzUrCixt8/yhiJYW/87wcEmh0tHczDOOunpBBqgEFQLg+kdDElyIJ8qr7wPPSkaM5jUhaOUTyHBjSJ3XtEOP5QGBJ/b/ECYKatVcrdtfwQaNsk6GYxQFz+GN/1gpX5wlx2FUSxI/caEen0iHEYRZYpVlVZtHGn8waB6nPRZpk5gGsb9DEaJj2eFCFLQGVUEH5RyeIt0AFfnAoPrRG65ant84yEx4sP7j7RuNQPXQqw/C1G0wFQuHZ9okwC50sjM4BflPQVYwfLWlK3cD8ttrBK5gUQkEGuprFHz2QshmKzEEasCwv1/NojkpKXaocmnzP0gnylOQFMO3SI5YUR8QVXt+U+kLqgM3/T8oyDXN31PzgnKDmBftu8RyUKDANR3Hz9v4jJsskgi5v1G1do2qDZ35aUhL7P1cfeN4goJDEWt3NY0ZBUwtqDqeneB5mHLhRSB9mo/rG1DbDJC0hq0aCZE03cdoUowmY5iQLkNoWH2ET+Wcp59y9NK9rRtEFNjQrepLxpTEhyx9rQqXJJY57G3f8AzBJLAHNuD32jahtkqiHvXvGkTxv+DT6CBiwUVOCCfpGzkUAKWsD32jam5CxP0JreusSGeQaijQtmYxJZ9NTp/EZ/qCUgm7UpbVqxqCl9jiZi1BPKly2+8Qq4kTb9UIZPiNJJABaxps38+0dSeJgqAAAe1dWjaj8eSwYfEBnerVETFYcq9x0eK5jOIKuE+rWPpq4+YhfP4zNTUixrXRwHgat9Gcor5LWSB23+VfaOTiWcXp/hoR4PiQUHzUNNLkkP7uP8xzMxRIzPUfem3TSBQryJDlWLCaE1p6vb5RAriISxFjT821hLPJm5cqma9LtX6/WBiopCySSHLpqK1rbWvvB1FeQsCeJaXG40o7fKJVcUILUIb5vFckKynMTSgI2grEKGYjNp9QXaA0Ddh6uJKKquDmY/YjuxicYxKu9T62I+/vCKYS+cLDZT73B/PvEBWpJBB1qN3Adm2P1jV4AsjLUVuCD/AGkjox/YwMpsrg1SX2fa35WFqsdzhVAz0+/a8c4ycWLKctQnqTR7QFYzmOp8xJZyzB/lrEQnILu5e3Tt84AzZku9QLe3vWE8jFLlzCl6EEClzVujN6wyTYNy3GYhTAn83gSbw8EM+l92/j7QnXiSkc4oaj/xq9dqMPWJMPj8yuQ2ehr9/eNTFckxpK4M45iXq7d4yI5OPXlDkv8A8m+UZB5DaA0JJUDk03BLt84nSogB6l2Zt+ojqXiiTVJABuOvpYfeCVTOYbv2339Ye0JwQKe+UszNSrgwNJw6w5ZbnRhTr9IYTJxfoTq3tWOVzwKgnmNnPr9vwwU4jbIhRIWU0zOSNHbcQQJcygBca/wYwzy7AFu/s8EImsCKUIHoe5gNo1ohkg1oXD5S1oineYTRx3F4InKcEu4Zh9vn9YixKnS5e7isa0bZHAKw5CTuKfY+scT5KlpCQGUD/aa/zHPmKAcXYl3r2iMTyCAWVUO76B6bweDbIkTKmUFPhY0p8zvBAkKoChxVy0a88hxtUB99+0bkLLtX6iweNaNsgZeHmmgHagr3H3iUyV/pSxD1pr0gnEKy5evX8/DA3n5Q5HoK+hgWjWiKZgFqSEKYj1Fd7xz/AKdMamUUp+PBRnJKXsx6ufxj843JUCAw9e16QdkZyQrl8JmhyfLcnQNTTesSnhi7ul3cMdRrWGBSwqKi4+npWOilJIAA76juNdY2yBaBZOHKaKUltn21A3gadwzN+piHYv7jtDLymelR97vEKFh9t6dLwLQLQFhuG5SyjLYhnermxIbVvlEpwiSlgsMdUmr61AZngozagABtGq++vSNJSafCX1p7d4a0N7QFGBIBHKQdahvl3pEowYAy8pD6k39YKkzuYhSb+n+I7UVPYXYUvWv3gWvAE0KJfDUVIVUvQ5iKwSnAJCS6nJYOXo1PpE4mKYlqNS30jcrEkEBVyD+wjNrwG14Bl4AEZKAaUN677RNLwGb9RBH/AI2sdd46HEXISewNuusSS5iq19X3t84Df0a/ojPD0qbMK1DhLX3r84kRwxIDV002p7x2rEkgUNB77faO5eJUb6iunraBsgpoyZw5FAATuTW9j+dYGRgkuOVR1BJt+XhgjFJByg6A1LPXSOMSoAiuj/IU+WkFSG/8IZvDgXeWDZ6iIVYYC0oEi1tbVhgnFJUGen71/iIxP5TUEC432P0/BBUzWgbLukD1/mMjpC6UAI6rA+RjIO4bRwlD2+EtVi47/vGp+RKSpRJU4FqljUnTcQuw88moX83rqKC2sSLQZgCgQHL7jq/oXhKJcE0uZmBJdgbPQ/zYxk5SVWKnBdjrUu23rpAJkk0dlCwCmf3rEkuWoV7OR6/lY1ChQmAgsWL0J1/C2sFIWCtiLsGB3aoJhWvC53Zx0arvpp0aODLykkrLkUA0IP0jUFDWbPCRexc3ue/VrwPisRlIABLsBW1K5t7HaF6qZhmerkbOben7ehGHnAH03oDX5xqA2HDEBTAlqeha/V4EmkBVwCa6Fh1aNTpbkkKbuL+rRqTMQOYqSEhhUsB9mjJGDZU41KiKUs9GFvb5R0ZyFtlVVnys2tKHeK5jON4dKjlUZin/AED2AUWt0JvHf+qrWyhLKUjqP2h3ja5Y6jfQ5nqZbEEgs9bHr0o/tERm8oDg1dxqwLsfvTSBeEYabiFKKuUPRjcj0oI7TKnJJ5ElqO+g9IV0uB/Sb6JcmY0NGemhFKtvrGsYopVmcZWqRodOUX29oFM+Y1ZQA/5fxaOVYlINQW2A+5jJo3oy8DKXi0LIXUKF6X92enyhYkLzZhQOwc3L0VY6NTttHX9elOhHp/BbXSO18TlBmJcl7Pvd/SChXCXgKkrWKkmoD6vQvpvr2iSZNypfLWovcbH3+cLpnE0szZiaXA61eOjiAwDJI/8AuILvvzP/AIg62Bp/KCJDu5oQXv7H86wVMmgPtp+w3ELpE5WZwlLN/ekv/wC6JsSjIMy3DCjDM1NWgOErE5JsPiSogkMzA9vy3tEWM4kJYOZTP+esK048WkqzkatQfvFb45NmeY61F210HSHjjt0w00rZaD4isEpFD+Vjn/X5Sgeao1sBFEmTTlZ7/jRJhxToPn2irwKh1NeC4r4gldRMq9KXidlOVZgxFasf5ir8LBdt/rt/MMp+MKXJL5bB6ObRKUadIrFJrkKxPiQyk0STvWxiCT4nmT1AIGUm7xX+PKV5rEkmj/xDbw/gxLJXM1oBq9/pDSjCML+RIxudLos2AXMWwBoaGhBbcbiJsZg5knKSsl3YHUC7ekVif4gU7ptpl3i/L4Ury0CYtRUQCcxJY7COOTlCScumdMoKcWo9lflImNcqru7RJ5qhdiPxh8vlB83hiJb5s5zg1BoPYaftAiOHJ+FJU13UXr7DrHQo3ycLg0yE4snUp6B6NG4LHD0bn3MZB9NjasKMhIrUDbLWOCuU7eYz6M7+w7RFKzAKJcEXy0bYGjv01rEExEzNyh3NLuS+3vZ4NoDf0FLRKUDle/MQm/y/aIVyJaEtnLGhI0O7Xt7x1iCUVKQzsToHGvS/tA0xZcIUkAB6k3e1WL6fLrAtgdhOEw8u+YqHVn/jSOF4WW4VnWGLDo/a4/mO5WFcBg2wegBux/O0dzUISkEGtGB5SNjeriBZqbQKcEhyoLVXb1t+G0SolyyGd6Da1g3oIklLNEhYckHehfKbdH6+0SYjKxJDHK9O5f6QLMkxZxXiMqQgKIKlVCQ7P0NSWGvpFHxWKXNU6j2Gg7CJ+KYn+oxBVZJLJGwg3CcIdYTsKx1xUcat9gpy6GXCuBDywvXUfnSLdg8AkoBI9PzWIOC4Upltf7mCiSk1jgyZHJndCCSDeHSkoHf7wPiZ6VKLN27Rtav9smKLgeKE4hTF0mkCCc7DJ60W9SAQXhevD1ZoOkYjM8C4qYym2DwKDYBPQlPUvRoXLl5yoJsNdzt2FIZsFVd/tGIZAygXL/OKLgWwU8FtS7am0GSuBSyWPtBaJmZbdY4xE/LmaA2wlE8S4AS5yw3LdPaAMNmJFTsA5i38ZlJXLzLFEgtu5/cxWuGodYAvVu7R3453D8OLJCp/pb+B4UIBepiseJATOWYuPhKU6SVVa33iteKktNUd9vvHNhf+Vl8q/wAaEOFwucnoIKmpCQRsIl4Zyglqm0bxGFU4YOSaDU9W0EXlK5UJGNRs44cOYkXCfmf8xMpLzAjapO5e8ZgJRlk65bndWgEd4WSVTQNSlj7xOTVtjxTpIkxGCSFmdM+HQbnT0hXxDGnNyksFKI9bfIRfuJcNkrwizMVkVKPKdy1m1JaPP1yMysiAVFRAHc6QuCSny/g2VOPCHnhPw8VlOJUqWtCVBZlpJK+UggEbR6vh8SjFywooKVIU1Ntx06RR/DWD/o8kpK80wzEqmBIdKRs+9ukekYDCqP8A9PK6yXfpq28cH9MnKf8Az8OrFFRiIfE0oywGD5gaaOnUdwYrwmqv+fSLvxPBKmIXmCf9pQOUVJS1Sel6dIqykhD5a5bBnood36x0YW9DlzL3C2bjACR+/wC0ahosVLyMx/uoX9WMZFNmIC44JQCClq0YEqHq9vftHSipQBQpbkORSlK0Pp1iGZjhr7UIWFBw1GA/Lx3w6cFPVnNQaZSbE6gMbweaByYv4VLMxSgQ2Wign5VY6ekaw4JYqSCrJlzAXZjZ70oNHFoOnYP/AG7g62ZmoOtfWF68EWADEgn9WXR9b1DP1gJgdhnnkMAALdKaX9feOMiFuvKC/KxSKNoC1/nC5CHzAA0CrlgWJLg79O0QI4nLTLLL5k6WcvQudfU2MHV/BnY6l5UlIABKQr9IID1FQXar+kKvFnEkeWoj4ljLTqQTTahEaw/Fwu6S1SouLWBFDrFf8VpCVAAvRz8m9bxTHD3KxW6Qm4eecH/yi98HANWqfxooWALMeseh+GpPM5swIg/09D4C3cLkDIHEd4zAPHeAVVocol0jzWdpSPFM3ycFMVZR5R3UW/mPLsFNyqfWPTv/AFXDYeWkC8xz6JLR5U0d38sfZfk5s79xd8Bi3Ab1hpiFgoIIqRWKPh8cUgBNAG94sy8VmSljo5/O8LkhTGhK0QypXMyXYCveCZNb3jeDmguTQD5wwTKSQSQ1KROTHSBpFFdBA01WY1PKDXq32ETrSZZCFXWHfoKxUuPcXzf7cs8guf7j+0Njg5PgWclFWyPxDxUTVZUf/DTbr1iTwngjMnDp8oVYLDeYdh+Vj0HwVgvK5+kdOWSxw1RDGnOWzJUzBIStNqkPs2sVTE4YzpgfNlKg/rr3MO/EGOBGT9S5gHpqTGuH4coWtGbMcwW+waxO9vaOdPRX8l2tnQBOw+aaBLSEpDJSkffrHPFpglB01KSylddvvDPiEwypeYBlLLJ0yhr+0KsXhCrDsP1EH0LfWkKndN9D/g04ZhE+SqYoUFqXJufz7xJw7AjOkkB1rSO2rRBw3HA4PyX5wcvV4lXjRL/pnNUrL9wmn294k3K2h1XYn8X4/OUoBsVuOoU1YWcHVkmoWq1fwQv4jPJnFR1Jf1NYtKOFhJllVbADSgcn5R1uscFHycy9878F44MhBTMUzAEDueWLhwPFFQYxR+ALKixFy/8A2It7RY5fEZcmYmT+pnLGz2jy2m5HZxrQx4itQW6SQwLtruzxTeOcPPm50JOVblxTKQHr7GLVMxoWw/UXvo19XhdxOflX5PlA5kBWfMwScxDZWLuwb1i+JtMjlinHk8+RxSakN5jNo49NYyGOI4dLKifJBc3zLr7UjI7factM6w0yVNQUHlUlQDAG1XZ2NfXWOE4MpJZag2mbZr6kn9oKCUJJU/KWfUglw4HT1YtEBUeVIIJdgRdmZyxv3pSFb8AlJIgnyVsAFKIBsQCO1q/4huC6XU7Xtl/LD3jnE4QKlgIVUJKim7uRXM+gFB1iIYgpUlaCWIAYBrv0d+gu0K3YHM1NoSv9IFgNhVyaCtqG4gEcPRMUyQlj+mth67QyVLCkeW1DrdmNFF9dRpcbRxKwhlKTmfKBdnf0H22Ea+AbOhSjAplkpsCkuXOndXrbSKr4lUBMKQKJZP57xf50l9MoSanQpTVg9gGsOkeacTmZ5qmsVE+hNPlHTgduxZEvDAMyQfx49PwuG8tKRvFB8MSM04OKDXaPUZUhwGaI/wBUuaOjAuLCuEivrFgeK9w5TTMph5i0lMskBzYDqY4ZHUipeK0+fmQQ4jzbHcDmJqllA23HeLf4j8Vy5SlS8OlM1f6ph+BKh/YP1N3bvFGkmfPnISqat1K0LNuQBQMHjrwKcVfwQyuDBA4Oxg/C49aQzONTBniDgsyRzMTLJuWzJOyiN9DCuRMy9QY6W1JEFwyx4PGomMAbaG+/rDxDmrsAKdP3/wARSsOtIel7aexEWLg00lOULJIU4f6Rz5IUXhKzfjHiLJCbFiA12sYoM3beGvFcUqasqV2A2G0K25hHThjrE58stmWrw9gAJZmmyQ4G8WPwxiwUKcuxLnakVGbxZpSZUqjCqtzq3TvDTwmFeVMSBfUxHJFtOTKwkk0kJ8fOz4gkWCi3paLZwYhKA9So1J6H8pFIx00JmULsfeLDIxhZBe6g3YV+v3gZo2kHE+wzjWI82ctJsgBKR1IzLPswghSORIIqGLDR6JHuX9BCLg08zMVMXcVA76n6Q64/jAnKEmpUPXL/ADHPOLTUS8XxZV8UTKxoY8ucQFxbEKM+YB/e4hxj8H5mIGQuUygp+oF/dj6wpxEkZxMVdaeUddSegPvHTBrj8IyT/wBivELJWSbmPTuBI8/DyQKqSrL/AO0j7x55Kw2eaAkX/aPUfCMjy2SBRO+pN4n/AFyWqSHwR5bY+8P4dIlpOoJ93v7RXuL4QrnzJ2coKqXsKhJSd2EOF4oSUEDmJVYaO9flC3GpCkKyfFVkpWkgqIBdxSoL/tHPhj22NlnTpFq4Vg5cjC/1M7EGZkSSVKABUTYFmcktYRTsR4gK1qmLHMoizMUlgAljQWv7ViHArnKSZc8KKABQmg9AfnA8jDATMtUqSvMmoYg1sKlqUjpUYq0QcrY1RiGDCUsjdOdq7NSNxrFzkpWpJLMbedlppTSkZAFsrcniLTQiYf8AxdIpUUJHdtqhMaTPIAmmY5ChZNi5FWant6wGvhExSUAqSogkKIUKhzl5nBd27/U8cLWJc4kEJNmdyU/Epg7PelmAirSI0xpKxZJOjFh/xUdCGaCcNiiXcFNAQFBxRNf+t7WhFwxQz5SpgU3v8JahalYYycMuUvMbDbUZQwUALF3oTRraScaByNJ0xBSySwahJe9yfY76UiCROychOZ3AexKgGNgP3eIE4CqhVSFF0tqnrVtYEwapipgFS/KMo+EaqY3bfppASGTYy4pxQSsPOJQApSGBFiTS2zkV6vrHlksOqLN4zx2dQSkHK5OZiAsu3K90jpvFewSDmFNY7MMdYWCTt0WrwVhXUWe/yj0vCysiRSpHtCfwhwTlCwluwixY7iOHkjy5kwFZqwLkBiebYUMcGWW8uDthUY8g3DMMM6p6lBMtCalRYDcxU/GXjRWIeRIdMmxVZUwf/wAp6a67Rz404j5olSgohHmHkDsw/UR+o9dNoScRwSZRASvPTa2w7w8Mau2JKfgUCSNodeF8IBMUs3YpTapV39fnAUjDeYtKAwKiAPXU9IvMrh4lpTkl5gEo+FiQSC6i9SKH5AWi85UqI/JBOWUpKJgCkKGrEFPxCh00qLjtFZneHpSyryiUK/SLpJ6G7HQiLwUpWMqkiqCxe1GWxDtS72hWlKhlAIYJygF6hOr+ju++xicWMefY7h82SSJiCGN9Pe0R4bGqlqCk32MevSMTy84qbgsbsnZtW6PtCKf4fwyypRlsKlwCAakKAA1Bah16UDeoumbXwed4zFGYoqUzk1gGYkeaUguwj0yX4ZwmQ/7QUXUBVWmvxdoouM4OJE0jMVOAXprWlNLekWxzi3SEmnQbwPhHnZg7MPeCMXilSkKlJGVI+I6kfaJeB45GHlmYaqLgJ7Wp3hPi5E6fMIIIUo5lDYddoV8yd9DLiPAsWoGrWPur9hDXDoUpmskEJ+5jcvgawAVWBf3OsNsHLLlABoGr3pC5Jr4Hxx8nHA5QlIBTckh+73gPiMzmGrJFepr94b4fAlMrKTUH6Pf3hZiV+VOlhVcxL+tH7gvHOncmy/SLBwrCIljzZnxqlZUp6Gp+giuYrDOvoBTo7n89IZzJ6lzAodE+jQfwzh/mLZVAHejsIRNx5YzEHA8KETApQr/MegYWeDLWEDmF/wBhFdncKyFJY6Xux0PUGJykiYHYEWqBatN2aG4m7JzbiuAwYxif9tic1g9qi/v7bwGcSsKICUpQFMrKgdnFAzk0gpAzLK0FJUWP9tUi7ilgXAFhs5jJEvLIBJrQF2oEuHrYhh6CHXRDkzF42nLZIsAzpoRX0+0LZ+MHmJuQ6QbfC4d3auvrHS1nJMYhRKSmhcqrRtTX7ViuzZE1LKYhqgkXNwC+t6f5hoqxJNl4wXGCEAVp0Vv/AMTGRRsNxCZlGXMRWuU710u8bhvRNuSY7iapc2iLksSyS4+HOz3Nn3GsH4LjIVLzEJTQ5kVLlQd09Ca9O0cy0SzmOVSVLSoVIIDkEah6WGmoiBfCwpJCD8SgaMR8LM/ow/yzPWqYHY34aUEoUFBJvcD9VlO3K4Yn5bNVTU5udnBLAOH0IUTr2tesVo4xGH8srClMFS1NolVXNPhYs/faB53jBCSUS0eYoFgsMEr+Ji5GamZqBi3WA4N9GsteLx4lIUZmZBQwqMpcnTQ03HvCCdxBc4BMmWUofnmKDE5lfpAsdHv9YFwwK1ebOaZNY5EEsgPbKHqAb1g3+pJXJkkjmmXGj2pa/wCbhJIPZPj+DKx5CpNJUslCXuybqI6l6doJ8MeESAmfOARLAuthUk/M0pHo8zh8uWhKzyplpUuY1HCQ5fcmPM8b4gmYiclagUIB5EWSgFwMxd1KcVbvtE4zlJarorLWLt9jXivieYlX9PIl5Zb5SqoUoUBKSCClnFveEWFxGYE5cqkqOSudJYjKWCXqaGp7ViDFzVFXlJZ0kG9upJsanW0djFABwDy/EKigZXKfVu4vDqKS4RGUmwXjAIUlTuTzO4IL2FNQxB7aQGZhKnJqTDKfJ81eHkpJWsutZDXW21HCEgnvHPFMAoTVOjLqkdBQV9IeMh6aQT4fksozC4Zwks9d/ttWLHhpzn4nUAwSDdiWNRQsNmgDh0pwgJFMxCgoUN3Z+oH4YJnIDhIASsq+Jy+UfDa4q7WpEJO2KuyDEY1SUJ5alPxAuSepsNXprfaSTi1FQLGllBmchy7liS9xS8SomIUlNQVpOUkB3NKCwItv8o4xOMDJQWypBGtFXZXuD1foY3Q1UGKX5pNWOWrCliMqnLfpfe4jJ6FSspSoF6KFADXMpQtWpppmMK8FxNKFjMDzA5eigoghzblOm0NZmNC0JKlOc3xJLEPR69KmpqNLRmqCibC4ZLKFgpJcJJKS4LKFew0tprQp+BM3EGUFCgPNuwcmnWLzg1hs1SlSWrpUPSzfzFa8MtMxk1Sm/VpurTaHg6TZqukGeD/D6SBMWmqQ/MKAvQ9fpEknD+XOmzEAKJLBJUASMyQ51udr0i98M4fyAEMnXsKxQPEiQp5mahKqAhgkOCLGqQ3yicJOc+SskoqkTHD50hCuUszNQkVcK1d+9I7wvDAcytakn3hMEErQM1BVTGpIu1aOK0gtExctCSleYKIPMS5JqGDsB30fuGcBYzoYzcFlSasCWBPdxFR8Z4VS/J8tB8wqUMqatbXu5frFxmoXMlgpPMAG2/UQDSu2toWJ4sygFcswJCgkgAqs4H931casW2P2u0Cc3Ig8EcI/qVEKWUGhAZ60DfKPUsN4eloAWEsbLdq0ZzHnSeJeWuXiUMhyAtIvd8zdqR6/w7EInSsyC4UmkLkjfIVNopXjXBhKETAwrlO2pSfr8oqmGuvmBJ6CwocrBnraPSOJ4ZM+VNkquzf9k1H5sY8s4lg1BWVJyuAXpQsXZwXqBs1LQMVVQZypjPD4SX5acmVIGgATQdqbgttZrRyUPLKRlIFOVv1FWuzPEGDCsqpixVIBCm+MgOqjb6Cpa2kL5C8qy7sjLM5XCQ+hJ6ECwMVQikd+SkFvgAoGJHyoBHaiSbJJY0UfiFa1PygfnUl0q8xGlOYsfaxZqWjaZZICikgAsElKQRU0JCjQ/IwwGziZw9b0QG6FTfIiNwcCS/OPiV+kblrh/SMjbMNSPPRMWl05gRdtSOgOvS8GGauWoAKBK0gsS/KWahNi9IcScJLzAqSwHMWANi6VFmSnrTUjSCMZwtJm+Ygg5WBDg2yg5cpYkp31HaLvIvk5dWkV3EcVCkLQUkFbWDAGj06j6RnAkoSsLWOUOxIqGYZtnDi9HMFTcGFLWAgK+IuCAWSEfBXdwQr5PDWVwlBlpCUkoIUoBYLqYOwIGYfC41dxWkaUopB5bFmJxRlznPMHzJYggAmmnUFtixi7+BOC/wBViDOUGTLIa9WLu52t6QuxHDEhBWoM5KdyHYIc/wDUP6bRfvCOGGGwxCS5SC76kB2fSObLkWvHZbHHnk1/6g40mSJCaiYeZixyo09480Mzls+VXKDY1cE0DCw9otvjDFEzHSkkISUjqSUuwNCSCrvWKZxFSjkbKCUqURdKQMt6HmOZgKmgu8Jg6GyNWBHEkOoLLrVzdgzN3r8ojlYgFTlRIUoEJa5BAZJNX6GIjh1qUVJ+EVdrClSKFq3Ya7RJhcUiYAggElXLT9RahLdq9Y6mQG3hkAY6UzhEw0fYpoB2tHof/qDhG8melKWAyVFKcwJ+cUEYfzEPJLTJdUkfEFCwFHZjX0Meh+H+JpxuCOGmn/dEtJUTcFQBQfYpjnk7al4LxdqiqS8cCygoZmURlIIJTzFJNgzD/wDLtE3D8aFL5gFEActKAEEFmooM1DXMYqnGMQuRMMtbpISUEG1+zmg72sBHaOIgFKkKWXbUsSUgnM/VvWvZnj8CXyXLCYtJUykAn4nRlAVpmdxXKK+x0YXjMpkFSVA3LFTjS2hN7/Mwtk4lQ5iaB0gJJFSGrzFI2BYh9g8BT+PMqoKAGcKAoVVBZLjX8rC6tsd/YZPmLCAtaSEqp6lXwvvUAh6V2jhWOyoKyoFJCMxb9WYpLAWum16bxPI4iieAxCzUqFhRiWcfjdohxuClq5ggkUJ5rZHq2+537xl4YtfZNhsYxmEm4DczgkAtlPodXgzwDgQZkxR0mZe+W/1ivzZiUpDJ+NVQLJcUUW0Yi++kX/wPhQhNf1By/wDcSc3paBk9sH9j4lciycTxAl4aYoqZkkPsVco+seZcTlpmlMtKyAmmagFLuSRqU+zRbfG/ERKQJWcIzcxUTlAAcpckh7WFaPFJxZUZhCsqUlQYiuYZ2SzBiDmG1rtWJ4E0thsrV8AWK4JlAUpQmKH9pYUcu4qadocTsQyAEl1EAAAkWawIqXSRQ/eOfMdXwsHcfpJSoW9CW7g9o5mCUtBzBTqUphTO4UlweXlAK+lqxdy27JpoMwZAUpUwhOUgJLsa6Xsx3a/WBcbgkqWFEvkU6jkFXJAszUY/vGf1qc5C1AqSMwBAOZLOkKe4KTbpQxLhsSmYC1HSAE37BVNzR9aawvXJnJHUzhRXLAzMpKFs6R+si5FGJG2sPvAHGVSZgwszunpRyIrmK4gliSychYVDMz1sxcDaBZk4BIWkstJKn1NARV6k2+5MZO1TNsetcTnBM5K0n4nf0avzjz7xRwvLiVMeQspNa87khI9CPeO/D3iNc2ey/wBKFsOpb9miweK8C6JMzL8BLjYLBZ7Ch33hJRcJfpS04/hTgkpBS4YgkAgkBy4cEs4NyRY6wJi8OpbKkzGz5M6aEAaFJs5oW66gw4MwGXLWWzAAvs1wWFWAbrCqSSFFmoHSKFwCNLtytpeGiyfB0uWqWwTU5klLl3JDKzC5r0EcTpKllQDhSrsKB7CtlVYteNz8SQMwFX1Ygh2oA1QVC76dYIx08ICFMmpZRDi6eYDZ+UtuL0ggpM5E1aQE+SSQADQ3aum8ZEp4uE8qpZURQkZmJ6VjULZufIrx2CQZMo5gkjMgE1BTT4//ANmqL9I1h8KqWrLmUR+k0DDRJFibkaCm7hhh0CfKTUAhIyJCvhOT9I7KLE9fWCetlolroSANeVRBU5D2LkPFNnVC8NWRlCBiFLCWJUCcztoCatVkvZq9YMw05CWQWOoA0fQh61L7VeFU+YnMsMsqD5VGpBA5gCdPi9xB0+f8EwZQkFIJooZUuD7M5HaFaM/oZ4SaFyVJJDMzhy7Vtqf5hjhMapFKnMOYlgBbKQ2730eEkiUvMSksapDADNYPShqG7HQxtHE1JWpOuUFJykKajAMal2HtCVZlwOZuGTMCzWwAsKLCqs36WHzhcrDIKcpIpdwGLMHZmdxtrBIxuxJ5mVyijn4gx2YHZohxJZQYgtmcpcuColld61O2mgSod9EON4alIJMtPMb0BYgsKAEjudtoqauFOvykIFc2dT5QNUMRZYB+Ktm3e6qf+4F+ZyToxVcap6xXOC8YR5/PVDUpcAmr6gM8PCUlZOrGnhfAETM615mWtBAowJDUuQXU+xAiTi8xWGnGfIoQkFSXAzy6A/8AZLiuwEEcKCZUxdiHSympXMrMRWmZVn1N9NcRQFIKigkBKnNK2YAN8Kk5fV4F+6x06IcdLl47LMKglRSMy3YKbQ6gtyv9YrONkqVMyJdILeTcZAggE3JAajftDXBtLSl6JzqSQLKBqQW6i4/gjYOb5iitJXy5uVTKqocpAFxny1bTRyIrBtL6BN3yDr4Ut0tMBBAchy5I1AsAzObtWsSTuDrzJ/3UqzoDAguWKhe7OS4/YQZg+HBXloSSHDJL7E03dq1qAOphiMOpCBlVRLkKIqEhy6ttY0pmqyt4HhuIkTAaLSBzBCiHIBYgUfQ+8WGSefy0pDFQfU5SDVmo4AZtjtCnDzpuaYMwKWBFGYkvRhSxHd/XMPiW50F1EC5JcpNaWe9evucnIraXQVgsKBM8suV1cHpQK63evvpF54VjJcoTM62AAYOzCrnep9Yo2KGYlZcMGJYBiDXmY0Z6AMQ0d8SmMgKIJYfEwzAA0drtsfqzwyLYaORxdh/Gpq8VPz5UqQBmJUTlyqGVQelQyDepIJZoEw0kghCwxKlKQ7EN5gWKM7mxGwBdxGYDFhiM36hYOAMrl9gWBbcCOlnmJILNnTSiXIzBmZ2JD+9IZOlqZysa4aWlSGYBTt8IOUhQdNQaEA60eFsnDEomZgCtVczNmQosxFnblNA79IOMzM6U0KtAXclqtdyaRxhcQokCYkHlYgNUEEUYXqKnasKpMFlJ4tLmy1BZDywzVqcxol2cnyyFEswBu5DsfDjGYoqWoTQQlzzZspSSajls1SbNSgg7iMqXMzggOVVJ5XUBzVY1odCaARrhGDOdS0AmuYcod7qY6k7dXizmnEFA2Iw6leYG5c7PqVBgAQfhuasYXedMXzocDzPLZQqCbJa9bl3FDajup2KSiYETEkMoeYaHmqCL9ib2MRYSTmYypjvzlBvTOMyW+JQSosNhY0bJr5DQmRxUy1S54OU5tSTzCozOXLsY9b4X4nl4uW2VOZPKuWTdmc/fpSPNRwtCEFGUKDJqplBKsx3r8LV0PR4VYxc3DzEeWplLKlJUBd1BiPkPWBOKyKkNCer5LfiOElIXKKnSC6aGgqUvsaJDChJJ0MKvKy5ZhKstU0NT/aFW5rhnenudI4150oGY3msSohqhANxZzQ9iYKTxSQtIGKlpAJFBUpb9ST2qD12icdumUlCL6Al4dJTocr8hAck8zCrjT3jMZMlqCaFwsb8hWzOHAUHT1oTvEEnFIIJUVKRmICsrkvSrXGUXFgPeGSggqLGj1cgKAZvXY6RTWhHS6OMbiVZzzqSWDglLg5Q4Lpc111vSMhzhwcozhGbXNOSk9HGcVbpGQu30SbYs4RjU5gguGGSocghg7htAk20O8G46cqYUlIAoSa0KUKYsDalPTsYyMgyVMNUmiMSWeYAKkkgJDKysFuNiHDe0M8TKIlFIFKlJDD/iMraZr9tRGoyEbHNTUKUnIQeXKVKDAgVItcPp06vEWIQrMo8iSkivNZxcDQkA0rTSMjICC0HSpiRUfoHMTqoqCNLh3BPaIloNQsuuoBYEkEskEUBqbW++RkBGfQTJ/wDl1E/DlKSNyQKmmmZ21tFX4HgAArKAShaMxdjlJU+jUINvpGRkPDpmj0NghRlr50JCQEqocyTLUXNm+ECxNSfWPhU9TBBLrYLbo6mzGxLJIjcZBoDQPxUlEpwaKUaPYEkLS/8AyBDwtmzilUtUtRUgIToAprBybsWPfpWMjIeK4EkNeGJBmS1p+IK5UkWqoFqnVKg5q7aRYCsGUokkgUDgOQSG6VYxkZEpIpDoTnAISlGUksHJsykpOWyXUSCno79XWYDC1QCbqa1AUAK+ocnWmhLZGRtnyTkgjO7MElBcKDFkm2UCji47CA1yZjrQDyomCWpf9xUGdnBepYWYg3FcjIddsC5IcZhVyZctaQGJDm9HVUuR+ltPQaMkqBSTUAMljUijHNobMWu/rGRkCXRkhonDHKibZNvLpys+ZIIHRJfvs5BPEJQloUkqZXRqlIZzUn4hptq5jIyFjFNFFFUL5zzZqjQgpABsQ3K5SeU2G16Wg/DhfkvLDVSA5tQOGs/Wn7ZGQzD2wHFYcS5WfKg50uUqzK5i4H0sXFTXWBFSZ8pYzIyJUsITlIvy6OT/AGl3DNSMjIZMyQ6xapwHmppnIClpLKJokOHYiod3hbOwi5hSRlAJATyigzOKbkmoqA1KGMjIW6VjOKo7lypctRVk5nKswAYEgKLAu7npR+lA+IlCc8xRZKhlJUFZqt8JBVd2Y07aajIpBW19kZquAjCYSUhKE5/MSTmbmFAP0ukdriMkq8xSiVIDpflBDJDpszOCbitBTUajIHaHS4JDgAbTJoG2YhujAxkZGRJzY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data:image/jpeg;base64,/9j/4AAQSkZJRgABAQAAAQABAAD/2wCEAAkGBxQSEhUUEhQVFBQWFRYVGBcXFxQXFRcXFBcdFxQXGBgYHCggGBolHBcVITEhJSkrLi4uGB8zODMsNygtLisBCgoKDg0OGxAQGywmHyYsNCw0LCwsLCwtLywsLCwsLCwsLCwsLCwsLCwsLCwsLCwsLCwsLCwsLCwsLCwsLCwsLP/AABEIALEBHAMBIgACEQEDEQH/xAAbAAABBQEBAAAAAAAAAAAAAAADAQIEBQYAB//EAEYQAAIBAgQDBQYDBgQEBAcAAAECEQADBBIhMQVBUSJhcYGRBhMyobHwcsHRFCMzQrLhUmKC8RVzksIHNEPiFkRTg6Kzw//EABoBAAIDAQEAAAAAAAAAAAAAAAECAAMEBQb/xAAvEQACAgIBAwMCBAYDAAAAAAAAAQIRAyExBBJBBRNRIjJxgcHRFEKRobHwIzNh/9oADAMBAAIRAxEAPwDL2xUlBQUFHSu0cFBVp4pi0RaBYhyingUiiiqKAyEAp4WnKtEVaWxqBha6KPlpMtSw0DFKKeEp4SpZKBxS0TJSZKFkoZSzTstdlohOpRSRSgUCDhS0gFPAoBEpaUCnAUow2K6KIFp2WhYaA5a4LRstKFqWSgOSuyVIC0uWhY1Eb3dNNupeWmlaFk7SGUppWpTLTCtGwURytMZKkkUxhUsFEN0oDJU16ARRsDRSIKOgpESiqlabMSQq0VRSKtEC0rZakKooq01RRVFKOkOUUZRQ1FFWlY6HAUuWuFOAoBEC04ClFKKAaEy12WnilqEoGUppWjxSEVLJQDLXZaMVpIqOVckUW+AcU4LVkvDRpJ3im4u+loEb1y8/q2HGtbZvxen5Jveiru3CNhP3rUHE8TKHtEDlH2KDxPiLahFm5qANeXMmsjbwV4ku7DxnRfAbmscPUZ5Pqukbf4GENVZvsPxEEakd0yB6xrRv+IJ1Hlr9KweD4Y7to5M7/ludfDSrvCqttgC4OvUFp8AIHWtuDq4yfbezNm6Vx3RqbTyJp9Q7GKU8/nrUkNXQRgYSlmhzXZqFEHzTSaaWppapRLFJobGuLUwtTUCziaGxpS1DY0aFbB3DQWNFegmiIyIqUQLSqKIKssroRVogWuFPAoWNRwFPUVwFPFANCgU8U0U4UBhwpwpopRUIOpabSioQcKcKaKUUAj6WkFKKAxKwlhSCz6gaATEnv7qh4jHsXjLA5BQDHTs9Kc4LAgcgSNYFUXDXe3iiWZ3UoxbWQCYCrbGksWI16V5Hr8mXNnnCT1F6R6Lo8cMeKMkttclni+JulsMoYrB66EEjntttVZexZcZnkTKheZ5T4HfwrTcTwM2TaUfvNCROxAg7RH8p9aZguBC2n7wgsVzNo2keG+2x7q50YKtm3vR5nx7H3wQqLlDnKOpMfOn4Lg+IuD945CyIECJH6Hw+lbnC8IXE3WxDEFbcqgjQEHtsoHORHgKseIcPK6qoIOp9O/nWt53CCUEitJOW2ZzCWcoyWwTCyXGs6alZjMdtvAdDDwWFBZu02XlBCLEb6AM2hG87+VbDg2G94jayQxgE7RoR4QY8p5VgPbPHHDEBRFwOZBmGWCVYAk6gkT+kVTgU8ku2PLDOUYrZa4zDLYKurMVYkEtOVTyAaNZ6b6VdYW7IBrNhWTBZGVpNp7rMxkBiMywTuZGnhVZ7I8Yu6BpKn5eHMV6P0vqJTi4Sd1q/k43qGFQakvJvZpJoaXJEilJrr0cyxxNNJppNITUoFnE0xjXE0wmjQtnE0wmuNMajQLEY0I09qGaNABKaIpoS0RaYRBRTxQxTxQGCCnihCng0BggpwpgNOBoBH0opoNLUIOFPFMBpwNQI4U4CminA0CC04CkBpwoDBLCZiF11I2EnQ/Y86sLPB0w5zhVbFXJyyAcg5sR3T86PwFQoZ4kgaVJw5MFj8Z1J+g8K8t6vkj79RW62dzoIy9rb0NwGFW2pBJZu1cc/zMwEmPSIpvFMcEsEsozZSSBMD/CDz/2rNcb4XiTda/hsVcBto5/Z2cICEk9jsEXAYMg6g89RFrcuI66aC6w5DQbkHyB9RXNkqSafJsSt7JHAWVbWVAo7OZRssjUGOtMxGLkKYAlQ0GRMk7A7aa1X8Sx1pGkyFtKxIBiQBoPWKz3A+C4zEBMVfv3MOCzMqZ87tbnRBZIyidpJ5z0FPCDlHub0STSZqsK2RveWxIYdteRHXx6eNYv/AMRPZJ79wYmwe0IFxdf5dmXviJGm1ajhQi49rNmARTqBu2hGmnT1qYqe7cR8JIVl5EEGNDoDpQx5Xhn3IkoKapnm3tTjStlLC5SlxBJVjmBBGZTodJiZisrw5/dXBMiOfKt97dcIS2QyqAC8yNCM2hkdDpPePTOYvBwJK+DAfU11OjyrElXko6iHuI1fB+Ie8UQZ9atZrDcCx4mANu+D8zWuw+IDdfOvR4pqatHAy43B0ySTSE00mmlqtopsUmmtXE0wmpQLONMNKTTCaIBDTDTiaYTRABWiCgg0RTTCphlp4oINEBoDWEFPBoQNPoBCA06aEDTgaFBCg0oNDBpwNSg2EBpwNDBpwNCiBAaUGmA0s1AhAacDQppwNCg2adECYcDme0Y+lD4ec4LTJOk/KBO3XzodhS2GnmZ9B/tXez16FIPIz4g/Zrw3V3/Fy7vk9PgS9hNEfjY7YAOU5SD3LOp056x51FfEQAqqIECJ1HcasvaiVF+6LbXBbVHyJoWAynQnTTUnx7qx3/xphfdm61i6VCggg2shkkD+ec0iCInepHBLJtDe6ktjeKt765l7AZe1H+IASI9PpVtwrGn+aIVcqnrAGp105+VZ32eP7X7zF2rTWlXKqFz2TmJDqsDtQBvykCipiv3oRZ7OrDaJJEeW3lVjh23B+AqSkrRp+CYR1d3bVrhJB5Bdxv4nl0qT7sNcIYd/oxj60ZsShCEQJWAs92/qIodzsoz7Mykjbrp5aT51lzPgeBG47gFv22RiJAlW/pJ7iNDWAskq3u25ad+nLoRW3SwzyQfiBI7ieXrPnWIvGbhB0aa0YZOqEa2Ji+CCQ6J/0jp51a8NYxBPqDI9anYK6CmVlg907+VR7mHKmSD+Ifc11eg63sl2yMPWdN3xtEnPSZqrruKg0P8AbRXpE72efk6dFoWppNV64yiLiRTC9xKJoD3aFcxAqBicXUA5E84im/tAqgu4+gnHHrUE7maJTRFaoytS+9inoVSJgNODVA/aaJbv0KGUixtUrNQ0aFnrTQaVbLXpBw1OBqPnpRcogskg04NTbWHdtlMd+lT7PBrh3IHqay5OswQ1KS/z/g0w6bNLiLIgNOBq2tcBj4mY+AFHt8FTmW86zS9U6deW/wAi9dBmfwUgNKDR+K4Q2pZQSvlNVa4okdlfUx+Rp4eodPJX3Cy6LOnVE8GlBoGGtu2phV8yT3DapS2RHMn76VVk9UwR4t/7/wClsPT8r5pGg4LdDWsvMT8zP0pVwZXYaa+YP3NV/CbwR1UbMRMfnV/jWyiRqfv+9eX6xrLleRKvJ2sCeOKhyWuAwqsinfSDMmOvOOtZf2g9jMI/EMMzoPdxcZ7IEW7j21X3RIGgA7RI2Ok857D4vFm9btWMgckszuCyIvPmCx208doipGP9iTcvLfvYi7duqZR8xRbZ0PYVevfOmmtaenku3uSM+WLUqbJXEuFWwOxbSFBCgpAWRsMh0GvIbTWax/CAWEQGiTlzxA/E0nXu/SrbjmBx6o37PdtXRpCXQVJGswyz3ekRXm/Ekxlst+0pbRQhChGkMx3YadqJ1BkaaUvtfVfgthPVWaTg+HK37j3VICr2CTKnYSNoME6EVZ5GvOCfhg6baGNh4EVmfZB7j5sxhABP+EkciNtta2nDXBYkkHcad8eh0EVjzRvJ+BpTqJDxU2zEaFSdOq7/ACrA44g327zJGnM7j710rd+0uI2iMwk+YHykT6isDavB7oJ56jnKmcyeIymrsUaTEuy+4YmgEnSNOmmkf36VdXbMpyqj4Mhzkbjke49O7X51dnERKmIiR1jvH51TGbU9Fk46PPePu1q4QZjkaqxjz1rQ+1+HLSBvEjTfwPOsOZG9ew6TqXkxp+Ty/VdKo5GXdviB61IXiFZwXDTxfNa/cMrwvwaB8fUDEYomq79pppvVHMiwvyGe/QjfoDtTarci9Y0bQYrShXcXVSMTTLmIrU8iMCxSLBsX30fC4qSBWee9Uvh9+CSeQqp5i1YDWXMXqBRLd4tooJPQVneH577kICep6DlW3wHCCgHI851JrL1PXw6eNLcvj9zZ03Rzzyt6j8/sDw/DmPxaVe4HhiDUCT1P5V2Gw8byat7K9NK89m6zNmf1S18eDt4+mxYV9K/M61YgRp6VItx0HpQbt2NhPhr4UNbpPL/bvrPRdZMNzoZ5ddaaydY8/vemBjA16k+f+1KrzuCY5ioAiYlZU6yuxBBNYTiuKbDXlBhrT7HvG4B8OtegMBuAw05kR4VhPbsL7lgdw6sD0lgD8iRQwr/kXwyyT+kubOIDDTbl57U8N0P6VX+zje9w9s9ARP4DH0FTTb/mE67fpUkqbREMe/lMjTp9+VazhuJ9/aVuZADeKmCPlWNu6CTpsZ8N6lezXEvdOUY9klvIyCPXSq3sLRrf2n3DFlEk6fU/OuxPHSQJGunr9yK57gyljsAWnu+xVTxtP3HvF3ZQFjkWgD86EMk8elwI4RnzyMxftn2SyCWAYBesNHzXWvNMbxN8VezkEgZlUHbqs9Nj5V6PguG28w0ElFaOckcvOaq34Itq87JykxA1X+0n19bX1enY0MUU9CezHD7joM0Ag6gDoIE9dPvStWmBCiQADEGNiDsf799RuGYpVA2mY8RuPvvq1xlyCANiSp8Mpb6/Ws0X3Oxptp0Y32taLZYfFqB+IARpWT4PhmKDMNjIPiRoPD9a0/tAGutlUEr7wE+IXKPn+VHw/DgiDy6fF+hirXkqFBihnBrEBSNMpjyPX5VP4pgQ+omRrpowB7+mm1PwNuF08Pvupl3GgS23IzyMQPIwaoi92hpGW4rhZEGDGoOn39nwrBcWsZXkRB1068/vvr0PjGIUGZ7O/genhv5Gsdx+z2tJ69/nXf8ATZtOjl9dFdtlAFpCKlizSnD12rORbIOWuy1ccRwAt5FjtC2rP+J+2B3QrIPEGgYrBFGZDBKmDHUb/OlU0+B2pIrgtOy1LFml91U7gbIauacWNHx1se9cKAAHKiBpAMD6UmKAEAchSqV0SUabAVYWMIzKqKO25AA72NAwFjM4Fb7g3C8txWI7WUkDpyHnBqnqc6xIvwYfcZbcD4SmHtBF1I1Lf4mjc1b2VHn6022h02HzokQd689NuTtnZiklSFB++VHW8SPvT0qFeuAa/f3tTFxw5n6eNIhmWweIO42I+/GlutB6nTT9e6qhMce/Q/UdfKiXMVz2J2iD4ny+tMhWiydhm8IiPCfz+lOfEEHQQo5/35VCGI1IiDJEncRp57U6yOr5o3Ajfbai1oiExLqe0Tl10k/3ry/27vEsyg9lmWNuUk7d4Br0bieKBXtLA5T9/SvP+MYQXcRZtodZaddh2d+4ST4UOnpZLfgskrjRr/ZbDn3FsRoVSP8AUJJ+tW13D6aDw19Kk+zeBBw1qNexA5bSPLSpmIwmURWZztsajMcUtdkT3+pqnxTxcAO8KT38jFavG4YkGdYOn6VneL4eXDcxA7u6ipJjJE/hnEybTox0ECegOnpO/iKNh+J/u2tXBIU/+778qo8MpVmHQxB5qd1PUEflUhbRD+7PNZQ8ynIH/Mpgd48DTuNrQnDLaxjh7xTpABJAmOyJHhMR6UW/iSdJnfcSY/TfwqnabaMWG+RRHRmDMfL3YHnU/B4eQI1MA9xEd/LeqZ4RlNBsLaBdQTEQRvrH+5q6xt0hT1WD6CPpVcbBVlc9APXXzO9WFt1YA6EfD4coPdtSRi0GUkyPYwIya7yf7H76UTiFuFkc9/Cfs+dSLT5QQdhHy0j76GomLv5kInWfPc/pTPaFTdj8EISDzn+3zmsnjcb+9CiYdMw8gD9AT61p+JdgQOUD+3zrJthMzFzJjbnt/c/PvqzGl5I/ki3Nfi2kj9dOka+tZzGr2o6T/tW9XAZu+QD99/OayHG8Ibdwjz/2/Suz0E1wc/q0VHu6mcKwqvdUP8Al3/Agzv8A/iCPMVGLVPw3Yw9x+dxhZX8I/eXT8rY/1mujNutGKMVYFH95fzuAczm4w5QDnceEA1CvtmZmO7EsfEmTUvDqcrkdMs+OrfIEf6qjWrRYxsIJJ5ADUk0E0n+AWtAjY7GY7TA74jMfASPUVHmrji1s+7tmMgl0VN4S3lhieZLNcJO3Sqn3dNGVqyucadI1XC/Z2cyuNVVyepIVmPmSDHTSqi57N3CC0byY7hHrv8prXXLgtvauK0FmzsDpMwzAydu0V8qkXLnYTJqVYox8tgDvoMvjPfXLj1c07+Tc8EJKig4Pwu3YAuXIzfCoO2Y7eMb1pMRhbiXPejVYGnUAAE+oqs4jeX9ot2tIQsRrtMb9SRPrW2xV1LiW1VgLsSEkAsqsQ0DnoJrLnzSlLZpxY4wjorMPilPPen3DpUTH+z95r5NtmVSk5RGjA9r1BHpVfxPhGNtA9o9zAAgifDfUfOqW0WpB8TiY+/SqPE8QYuLVuQSGI0mYBImOp086hI1zM3vXZinaMiIEgbBerAelFv21PvPdkG7ZxFq3CghlZ2ZBEjtAsqCatil+IJFW/tJfCXSwIyNaI3EAllO3OSDVhxH2pjGCyilgWQKRB0uAMNB4j0NHWyTcvW1AIlbQkiCDcS4hBj4fdhgNd0iod7hps4+476fs9r3pIBHbW2SANNsomr4uEnx4/Yqla4ZrbHEhcMp2szhJG03M2T1hvCrTgyj4iRAGgkgSdNaw3/h2rtak/EkEZt4RgwIB6CfSt7w3CaFWBI+ODrMwAPLWqZ1GTiMrasH7QXiLQIAYdowDHIbehrAJcJdrroUJRbNudjmlrrCRyUBP9dejXsMMrJ/mmY01JMEd21Af2WS69kswdbOYKpkT73K2pGkAj51RHIk2XVouvZq2ww9pRvEk9IYlh4zAjuPSrW5ZzaHl0+VVGH97YtgWhmUaxK6FyWYkmJGq7damW8S5yl8qDdtRrp0O0GOulUOILd2N4hh8vKaoMXgJJKj17+taq5i7ZIGYanaGn6a1BfEWwRGVpY65uS6zt+fOk9tjrJRmsXw2bjEaAk/I/wBqPb4QLsGdVnbfMohfmB5eFXGHa3ca4qEFrbdtZ1BbUacgdasbVtU1A6t5/Zp49ydMEpJoygt5lCMvalm5ctPTsk1Jw/CmCkrqMrZddQWBAA8/vapvGey/vAIDWzbPc2YA+ZDE+tSuF4wZVnTYnlGp3/6Tp31pVNbKW2UuHtXWEMpA35R3z5/SjcOwmSQLgcEkkN2Tr0Mkd86VfuASY6afX11+dRL9ochBJHjP2KSUO0ZTsBibRiACYjYbnrpVJZY5srgqynUMCJlgQwnlvV4tvKZgHUAaanxoWKvk5QFUtJILfyz2dO+DVLS8lib8Ar6FgJ3OYnx5fWqwWwWygSSQpjlzJ+XyrRJh0dSVYzB1MZNvUdZqNwzhpBk7k8j131Hn5CnjHyhXL5DYPgtvIC3Icu6sh7X8KBhh8MxJEETtJ2I7/CvQ8awVAi6E7ffM/wC9VeKwbC2JgyIIIBzeI6/rV8cksUk0UuKmtnimNthWIG1XnF+H5Es2uSpOYghQ10+8Ykjc5DaWO41om9lcJiCWtl7bS8wS1s5DDb6iCRsYnlQfarg+Je2nurilBdUAJJyISEeQQNhBMTz6V0n1cXVf3M6wc2VBt4REtWbl9kLj3x/csxuBiAEXKxj+GD1Mg1pMalgW3GHwT3myrORVk+Kg5pBBmOYNZLC4UqxuXDmvB2S3qDCJlK5B0QROUfEe7TU+xPGv2d0tsoKOtx1YHQZWOYfM+YNVSyNrkf264Rw9mP2hcnu2RkshFYyFmM8EcwHYiRrp00rJYz2RxaMV9xcfvVSR6ivbr3HEKDTtfygTr9ivLOKe2/Ew/YQoI+FURgsEiMx30APnTY89aTK5Y3LdFda4c3vFN4rBzypI0BdxbHPUAry0jSri4feKVgqxa6ozHQEa9mP8xbUnWDpVFicSSfecnfKBEgADIVaP5QzEyI0olviTElsPmcFbmmhydgkR/i7QyzpM92uRqXJqSSBXOFucW7gsEzdksOgjfn/i8DUjFres3LV55dLSOwgy6u7ZmBEbAAjr61K4RjveISSWKnKcwXKCSZA1ABB7MAmQec0a5i7IACgPJmACqrm1zFoljtIgAa6nSpbumNo0r8aaQ5IiN+UdB3RrV2vEv3QUmGJbaAwkzoeW81iuFC41xTcyhQCQInucSY5giRO/LnI4rfcEOi6EJJX/ADJqe/4VHn31klCnyPz4J2FfCrnBGa6ZQs5JJaYidiWA+XWk9xh7Wa6Layma4xUdpigNwiBqzT83O1UuL4ZczXQnO1ZvIYUjM925m3EaBgIqVgFuB2JiAlwG3OpdjKzJgEKq6VZoABOIogtGzbEMAzKRDBbZGhJ1MZm9T1qwGLW4ksCpKjkSYSEnvJnv513CmKOyNmGUB8zRAIBga9xHQTVhiUltCwUaKoMKwgwO4ka/pUnVgVkbhPCyIKMQZ0I3Jg9kebDyFXOIPunk6CCANN/i17uXjUXCWyrW0QnbXNEySu47h+VD41jYugDnLdrSMo18SJJiq3zobb5HYjGJKAxMEg6atmA8yMwPrUq5j1zgLOo0jeFMZoI7qy9rAk3LcAkDO25yktqJnUnRf+pj0FS+KYdoti1q3aQSwHYQZp31kny250YxV8kkN4rxx8/uZblmGgDZtjJ7gDptPdVjbxj23gdoZmnblqIjYnX/AKap8BaLKWvt2lzHLqdP/TOoHajyomN4mtu2l0AuABCAgZs7RJIkzlOw033p2k9IVWjQYrEMpIMnQqCY3y5l08hrz0GlZziBIhspBXsLoS3bymQFJ+ITp3geAP8Aibm4JUBAGYSwgsRJUd+YgR6bGh4/GFbS9ot2rrCO4kTMSF7O/wDm8KiTJwT+GYh7V4krrdRGedwcmVY2JGZPma0N/iI92A4jWDGpjMytoO4VmLt4tbW5kQDKubKSWhmzWyCD2tXBO2zUbGuCpGmra8yczFCI6an1NLLewmhN4OjbwHLajWEI010OgO/SahI4KkqYzAAcwcpO3dB8O+hcBuScknd2y7EouZV7M8wAfMVHxl9kyHLoSRAnKBBymF15jTUflF8EonWccQ4DSJAPOAf0gDb+9T8PjA6trJVlJiI1iR6MvpWW4vdukE2nVcpY5WWZBcKVgDxH+odKfwnGrdVriiFJNvcgq4ZRJWIOgGo6CrK1YvJqXxCIGcmRJPZ1M89K4Yi0FZgZYEz3RoYnfmaz1yxlDoGnKQ2bXU6/DO5By9rXn0pl1crgNqod2BzEGQICkaa9lTSOKCWS4khDctnPOsHTNqQyg/4gVPcZFEfiNxAtxAuTVmB5ry8D3zz2qFasratFZDW5JKx2TLyTH8pGm3U70a5dT3YhR2NRtpEFQwHgDI5x1pu9R4I42diOJJeu+/gzZHuoksFZ4MQNAT3ax3VEucexDF2ygoUujQwJt7QMpJJEDQ9dKo3DJhE9yAxa6XOhl43IAiNTU7/iNxEtLlhm+IIpGUue0YOoEg7a6U0rFpExMZ7pLgKlAucg6R2y9wa9wgxEbUD2dZktWbTOT+7uEk6lT2Vtr1PZJJnnNNxeMR7ZOZiWKjZv5+z2fAAnYaCoN3HiwUVUk6AZTOxgk8zB+tRXToNIOmCBl2nOHTISqgqHlQABs2pZjPxMfChe/VLTSmgzAHQAS7M5HKIAMmAdDzNHwWNUlW0KgLqYMOFELvrqw9DXPiQCtpVEAkbQM7Nr3TO476m/IWS+B8WuuAXtlADHajaRBjoQfl5UXCuWWWGs/wAu3z51VnibBzAPu7ehYmMzSFIAiW1INRcVjSjEBZ3M6iSTqd6VqwIq8dhUvW7StmgFldT2YLFcuw0WDt3nnVtwjDWUyPDA5OzrplJKrEbdqN+vOm4dQGViWOYBySf51UAcuc5vEd1WfDWW3bufu4AyNJ7Ry5sx0jkVU+dGUtUFLyVt7haIW96HZX0LsSwQdFB+EEjYd1SOMKlpYhgqIygAaKoaDruZjn1qVxC6hdVfZspVYMSDKdnmJ1nrU26iu6K2pAJIiNAWHa6jNy76Xvapsahth4w9tohmQsw1BhtVHjJUevWjqAEgjYgAabrJn0A+VHxctZY+Akc41j5fOqW4jMjRzuISDA5GTPgaq5Ci8v3AwIA1a0NCTspDa9NT8qgYfDts4UqWyaA5jmQkEaQoEoOmh7qkXrYBDTmBtqABv3+pNJgmBS2SNRLueeYRbGnL4R6VFaQrG+9JOYGAgMCJnMunmCWEeFOFyRqSvuncTzIjSJ5waDctkkae71bNJ+OZKsIABOYL03ozEe7Yg5py6RqDqp157Deo3QUrJOCAADp/9MlBqYkmBrrzX51ScTS7mZbZJcHMQOYNsggncagHStFw/sooOhLHnOictNtjVfisKTeBDEMUjNtDZsy+P8tGNWQrOCG+1pXvCWU6EQZJMEa6wBlM+NWuFcqlvONiwB1/mFSHIIUFYIzExzB5x4T61FW/N5l1CzE9dNI9fpT/AHP4ALxC2QUcEjR1I3JykhencfKoNzh+Rl/ediQCARExJ2Mjw6VXYTD3BddWvFsyysrAV1zCZ21BjT51fXo0GuhzHNqSWEHfUCmk+1ESZDt21AIgl0RCJYsQQZPdJzkTHToKqLdxs6qEPaYyJICBRJ5ExBHTWr/DvLnsqrlSVJ5hdY020A+xTMbiGkhOyQpmGJkmJkaa6cyemlSMr2Bp3RGwhuK92WID21Zc3wrOmUkeJ+lTsQyqqc/iMqBvqxiTpvUAJfuhwTl/hAljMiQWIAMgbjXeDR7Ns+7eHzH3lwjUAgZoj60rT5Yyolez2JAVmbL7wh1IGsBmkSd+gqNiMELzrMlQxJiVjTMACDoIHzNGtBQIAEmWJMbzoNKfiCMpOxMLIG2aJJPlFBupaJoBgkLIyxCgqcxg6fGdfEc/ShXGWCFthRoQM0nTNrIO5meu1SMS3uLTAAszETEasAImSNIG1QLOGzoykFS0mdnkgyRqYo1YL2SbrBUXsRry7Rg6xAHWSaiYziQLqTDAypB3BXQNM7QenKrA4cIB2mlQI2J6tJPLWgPgkLlspUMMk5pBzKcy6Dv0oKggUKwykkvcBYZidoEBe6nWbyqVUkSOyBO40Vo0A0076KcFPM9kExznskaRBI699djeEW4F2I7Z05ZiBM6dctTTCRse37s2w5Bg3AwkSHaI05belC4hjUU24ZiFVDDAnMQYlhOup51JxrhragroZAI3bQtHdrrUCzgAwLw8jUSdQYBg7SNB86aG+QOi2sYdfdhcq/C20D4yQcoGg0AE/rUHi+EDIjZczJDKW6gZWIPU8qkWbs5iSOyPATlPrqSaDicQEspmYEZnXTUZQAJmOs0nc+7QUlRXe9Nu2S6yTctkwBplBgzGsHfuJovDsRlRuyobMzHQmGaTqTz1FA4laXW2IIY68gMrHUeRqZdtZbaZQDmcEkmeyzEafLwmrXx+IvkD72ULsGZsrdkRqJkgxpm0HOolxQsA2lJidSJ11gxzG1HbDNngtKp2iZO4H8xPXWhYkO7SrkDbu6yPUUE6eiNWLjPhH4B/U1Wa/wA3/K//AJvXV1SX+/2ANx38fD/g/wC6rAf+bf8AD/3mlrqSf6DEtP8Ayn+s/Wgj4fX6V1dSLkPgmYb4R5fnUK3s/wCE/wD7BXV1F8A8kh/hT/l/nUZP4L+I/rrq6lYS3T+Ov4W+pqHiP4g/En9Jrq6jEA278b+H/YKgP8R8V+orq6rUKiJb+I+Fz8qnv/2L/UK6upcnBYhMH/Eb8Cf01UYr+Iv4j/QK6upofaL/ADFvwz+Le8FpuG5+B/qNLXUZfcwR4B4X8x9KnYn+Cv4/yaurqrl9yI+Cn9uv4H+oU7gn8Cx/y1+tdXVYv+v8xf5kWT/xG86638LfiX866uqpFj4DNv5t9FomJ/hr+O5+VLXUyAyrxO1v8R/poyfG3gPoaSuqfBCv4l/CHg/9Aqv/APlbX4D/AFNXV1N4/p+pCt9qPgb8P61cf+nb/wDt/lS11O/tj+ZHyzsb/CueH50w7DwFdXVWv1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4" name="Picture 8" descr="https://encrypted-tbn0.gstatic.com/images?q=tbn:ANd9GcRachEN9L94GlW5EfH6xa992DOo7PjeQW_MllPnu5aHW2iNfg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207007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3643314"/>
            <a:ext cx="53030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 body, short hair, short tail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 tail, little ears, long hair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 body, short legs, long tail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2" name="AutoShape 2" descr="data:image/jpeg;base64,/9j/4AAQSkZJRgABAQAAAQABAAD/2wCEAAkGBxQSEhUUExQVFBUVFxUYFBcVFBcUFRcWFxgYFhcXFBYYHCggGBolHBcUITEhJSkrLi4uFx8zODMsNygtLisBCgoKDg0OGxAQGiwkHyQsLCwsLCwsLCwsLCwsLCwsLCwsLCwsLCwsLCwsLCwsLCwsLCwsLCwsLCwsLCwsLCwsLP/AABEIAL4BCQMBIgACEQEDEQH/xAAcAAEAAgMBAQEAAAAAAAAAAAAABAUDBgcCAQj/xAA8EAABAwEEBAsHBAIDAQAAAAABAAIDEQQFITESQVGRBhUWUlNhcYGS0dITIjNyssHwMqGx4RTxI0JiB//EABkBAQADAQEAAAAAAAAAAAAAAAACAwQBBf/EACIRAQEBAAIDAAICAwAAAAAAAAABAgMREiExIkEEMhNRYf/aAAwDAQACEQMRAD8A6/dtgi9jH/xR/oZ/0bzR1KTxfF0Ufgb5JdnwYvkZ9IUlBG4vi6KPwN8k4vi6KPwN8lJRBG4vi6KPwN8k4vi6KPwN8lJRBG4vi6KPwN8k4vi6KPwN8lJRBG4vi6KPwN8k4vi6KPwN8lJRBG4vi6KPwN8k4vi6KPwN8lIc4DNeRKNqdjDxfF0Ufgb5JxfF0Ufgb5KQHL6gjcXxdFH4G+ScXxdFH4G+Skr5VBH4vi6KPwN8k4vi6KPwN8lJRBG4vi6KPwN8k4vi6KPwN8lJRBG4vi6KPwN8k4vi6KPwN8lJRBG4vi6KPwN8k4vi6KPwN8lJRBG4vi6KPwN8k4vi6KPwN8lJRBG4vi6KPwN8k4vi6KPwN8lJRBG4vi6KPwN8k4vi6KPwN8lJRBG4vi6KPwN8k4vi6KPwN8lJRBG4vi6KPwN8lzr/ABWcxnhHkunLm6Df7s+DF8jPpCkqNdnwYvkZ9IUlAREQEREBERB8JVdb72ZHhXFYL3vcMJYCARnU/Za9IQ86RxGdNvWT9lm5ebr1lfx8ffvS3demnShzXsyEZ4fwtfs1oPtQAMPzqwCmzWkud2ahtVM3bFtzIuRMSF6Y520qHZ31pXA7MlLBU+1bPG8kUOK+SDRFQsbX0Xp8ila508stLtRU6zWkOHWtdvCQxmoyPXT+VHit9HdXbTcq5zeN9rP8XlPTc0VddttD8K1/nvVitmdTU7jLqdXoREUnBERAREQEREBERAREQFzddIXN0G/3Z8GL5GfSFJUa7PgxfIz6QpKAiIgIiICIiDnXCiIx2t5rXSAcK6q4YblWTTPArprZ+G7A2SN5GDmuaT1g1A/c7lo9ttOzsXl8s63Y9HiveJV5dznMj0icXnDzcdfZ/pR76vz/ABIzI0aRFANWJ1k0w7VI0hWJgyDP2wX23QsdVrmgtIxBGCllDTWLl4aSG0Un92uDQARsOsYjGlf/ACunWGarfzXitAsfBqAWhro2AUyFajqzW9QM0KVz6slPr33EL89sN+24Qt03EtbTErU7r/8AoB9pR8dIy/R0tLSc2ujoueNh0hiOvYt2vW72zRFjhUEfutXu7gXDG5pOk7Qxa0uOgCMjopZ1XZe42e3xiRhGeGHWtfs0dRTMDKuY2grYyygqqOQBry4focK9hrj3Knkna3jvRHOY3BzVuN03k2ZuxwzH3C0mcYntV7wTZ77jsGPef6Uv43Jqb8f1XP5GJceTaERF6bzxERAREQEREBERAREQFzddIXN0G/3Z8GL5GfSFJUa7PgxfIz6QpKAiIgIiICIodttejgM1zWpJ3XZLb1EPhXYfbWZ7R+oUc3tGrvFR3rlLrtlc4gMcA3F7iCAAM6krpz5nO10HWqjhHX2WjpYuz1ArDy9bvk2cfeJ4qCzS6T9LVSg7Kk/dWpYHNxAWvQP0AAdVd+fkp7rw0IXPGOjiR1DNQxXdxNu6Cry4YBqkOv2Pnh+icS2hHZVUnCO1Vsj/AGVffaCC3Mtdno010JXLbNaSKjYcK69eS04yo1e36Du23snbpxvDhkQMwdYI1KUIgcda5j/8qkf7WRxBa1zPebjStQW0Os00uyq6K+2gSNiGLnNLiNjRhU9p/gqOp7djNK7UqeWjHMaf0nSGKlyS0d35qJehDtEZEY1Czb1Pq/OU+2cHSdF8eOA0m1/cFW1xWAxNOkKEn9h+FZLmdWMVJPWRRWC28fDiXzjNvl114UREV6kREQEREBERAREQEREBc3XSFzdBv92fBi+Rn0hSVGuz4MXyM+kKSgIiICIiDxK+gJWu2marsfNXF4y4U71r1okGe0rNzX9NHDP2yV/7FUPCm0VoNWFaK4lkq0U1/wABa7frqnsWfXqL8/WvWiXGldefVtVhZZm0pqOFOpVlrgJIOzNZoxTL83KqXpOxX2e+DZ3vsko0mNqYnf8AbRNXU6xq7lr1smhMhI0qE6mj+K4rarxszJCyQgaTfcNRWrHGncQTXeoL7kbXAYVC143LO0ZweS94N3/BZ4CRUhuoNpmaYVWx8HPaSNfaZMHT00BzYh+gV7yVQXRcbHR+zIA03e/XPQbQmnXUtHedi3hoa1oAGAAAGwDABV8mi8UzekO0nRqd48lCE+kVntmtQ7tiJqSsmr3VuZ1G5XHNhT+VcVWvXY+n51q2a6i9Li3+MjByZ/JLRRvblfP8vqVvnFfhUpFHbah2LM14ORUpqX45ZZ9ekRF1wREQEREBERAXN10hc3Qb/dnwYvkZ9IUlRrs+DF8jPpCkoCIiAiL45BR3vNouPcFr0kvtHgbMT2BSr8mOkcdqqrBJqG0V7M15+9d6bsZ6ytbQ+ncKLWr1kqe1XNsnwoNdVRWxtQobruYjeyqvBjww1VXqE0zUhkePb91WsV/+MHhzDUBwoSMxsp3rLZLktpADPYzDIPLnNdT/ANCmanQWbE91Fs9x4Ht/lWcWvfSOrrM7zUO6rskh96dwc9wpRooxgGpusk516lMnNclYXvkCoFkjJzTkn5dOY13O6wuj0gvccOiKD82KTGym5GZquZT8kmwiis2P1KuY2gUqPatOPXpm379pGnTNYZ60qMVlwK+1pqVnSEqmdaJC7BhoOoq0szyRrBXm0T0GSxRy1wy2qvM6v1ZrXc+JzLS4YGh3qQy0jXgqx7wMli/yhrCtnJYruJV614KB4OtUn+WF8jteyinOWIXjXyKpjtLhTRx6jq7yrOKTSFVZNdoWdPaIik4Lm66QuboN/uz4MXyM+kKSo12fBi+Rn0hSUBERAWC2Oow0WdRLzdSMqO/61LP2NHv4lp0duaqrDLSQDrp3qyv6T3q9QVJdw/5B2rzL/Z6E/qtbS5RpWV/ZTLdAQR2f2sTY67039cyrbUwNx3/ZZbE0mjTmFLtFnw7wV4s7dGb9vv8AdQST44P4UyA0IXiMZDuUK/bW6BtQAa5V1YE1+ytxjtXrX6bHa/ebTsXljKYbFp1k4UkuoQK0OjQ1qfsKY47VsVktBoAczn2kf7V2ornc9JUpzXqzxryG1CkWdqp69rO/T25ZGPovj2ryXAZqyfUKkl9QsT5qL40bMV4c2qn3UHx0gKyWOME41oopjNaZq3sFjpi7d5qWJ3UdXqPRssZ1E9581gluxp/S0jvP3VoAvqv/AMef9KpqtalumXUB4v6WazXZI0Y0r2q/RRnDmXtK8mrOlQ2wy69Ed58lPsUJY2jiCa6sv3UhFOZkQt7ERFJwXN10hc3Qb/dnwYvkZ9IUlRrs+DF8jPpCkoCIiAqThRai2OgBx17ArtR7bZGytLXZFQ5M256iWLJruuaWufTaD3L7ctj0nA0rjsw/dZr5uf8Axn0Bq12Vdqm8HIj+o5N78dWKxTF8vbZdzx9M9vA0io8UYpVe5z71VjjfonqJwUN/TPxIMFQoT4fe/cbiFbQUKiWxlD/ChZ67TlSLuZWh/PzFROF9gLow4CugakDZkVMul/3KtXgOC08X9Wfl+uUXLZibUDomjQTWnZguix2cUB/M/wC1mksTQagADqFM15i90EbCpa/65nWr9ry11KqZCosYwUlgoqIuvxIUe0wuNNEH+VlBVnYclfieVU7vUU8Vkl2FWdmsZp76nor5xSKru1jjhDcgsiIrJOkBERAREQEREBERAXN10hc3Qb/dnwYvkZ9IUlRrs+DF8jPpCkoCIiAiIg1ThjZ9LRwr2f7XltnMcAbkcz2nuWw24MpV1DTFaxb7cHZ41yp91m5dSL+OWq4mmeS8+zJbsNdyxWkgVpvxoslgNR1LBd+2uZ9JNjmLTTV/ZxUu1sqK6lGMNcRn9/7XoyED7dqsk7iN9MNjlLH0ORwCubHaAf3VRIwPaaf6KjWKZzHGvf19a7jVz6R3Jr22SaTV1qBbbSGgnqruXy0WqrdIKFDCZSdLBv8AJ6upXbv6VZibds+kwHaFasOk2utVbHhuDBSn5gpkDtHE6/z87FXmz4nqX6zxlWN2uqCVVyPA7yrO6pKtPar+KdaVcnxPREWpQIiICIiAiIgIiICIiAubrpC5ug3+7PgxfIz6QpKjXZ8GL5GfSFJQEREBeXmgXpYbT+k0XL8djVOEt6aILRmTTBUVitumaHI07VcW+5HSE1293Uqt9z+xcCHVIz2LztTXfdbc3MnUevY1GvXn1HWvTWhgK+Wd5oQ7WvEsh/OxV3KXkzR2vt/grOZtIV166a+sKA3DE7Fms8IcK07F3PccvVLvm/5C0ZawvV6UbiPzasMNjInY9p6nA6xlvVteNzPLCadYIpgrsTuKteqorJbC86Dca49Q6+xXYkDQBvO1UnBu2MqY42EGrtIvGI0TQjHPHZgFfxsDicK02pZbPRL19ebK/SNKL7e1uaxwZr1+SzxsOJaKkVoNp2b1Iuu5w+kkrff69SjnGr6iWtT7Uayxvla2gpQ69mpbFYLPoCizxxAZBZFr4+Lx91n3yeXoREVysREQEREBERAREQEREBc3XSFzdBv92fBi+Rn0hSVGuz4MXyM+kKSgIiICUREGKSAHNQJ7oaRgFaIoa45Upqxq9ouqmon+81rl5e44NzJrvANarpVFGtdhZIKFo6jTFUa/j39VbOb/AG5XJbsaHVSverVtp92gww+ylcIODjxixtWg1NMz2qhu/SoA7MFx/c0/aio6vyrbZ+lrd8uFXEHHOq3O6bcJG6Ls6bwtE4yjGg0ULnO0XUGORNezBWj7f7JgdXIjXqJpUdilj8L2jr8vSDws4OWmOYzWYPkaWn3GluD8xmRhVeeD9nvB8MjJIXRSUPs3kNDca00iDq6gt8ui3e1bXPrVgtE4869xTd2elXcl2mKMB9C/CtCSK66Ega1Z0X1FbnMzPSFtoiIpOCIiAiIgIiICIiAiIgIiIC5uukLm6Df7s+DF8jPpCkrXLv4SxCKMaMmDGam80f8ApSOU0XNk3N9SC7RUnKaLmybm+pOU0XNk3N9SC7RUnKaLmybm+pOU0XNk3N9SC7RUnKaLmybm+pOU0XNk3N9SC7RUnKaLmybm+pOU0XNk3N9SC7VHfNwNlq5gAfQjZmF95TRc2Tc31Jymi5sm5vqXLJfrsvTlNquK22V0jjDI9znfEDTINAamtaM69VFEsgtL8XRzvIfkY5ASKVoBT3RXPBdh5TRc2Tc31Jymi5sm5vqVd4pU5yWIvASxyssw9s3QeXOIbQijScBQ4j/S2VUnKaLmybm+pOU0XNk3N9SnnPjOkLe72u0VJymi5sm5vqTlNFzZNzfUpOLtFScpoubJub6k5TRc2Tc31ILtFScpoubJub6k5TRc2Tc31ILtFScpoubJub6k5TRc2Tc31ILtFScpoubJub6k5TRc2Tc31ILtFScpoubJub6k5TRc2Tc31ILtFScpoubJub6k5TRc2Tc31ILtFScpoubJub6k5TRc2Tc31ILtc3W28poubJub6loHHUex+4e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4" name="Picture 4" descr="https://encrypted-tbn1.gstatic.com/images?q=tbn:ANd9GcQJO56cIRZolN7PeUWZwu_V11R04KK4aO6AXECayiciina2Nxzy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08" y="928670"/>
            <a:ext cx="3571898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4071942"/>
            <a:ext cx="556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Little body, long legs, little eyes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Little ears, short tail, short ears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 legs, short tail, little eyes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6" name="AutoShape 2" descr="data:image/jpeg;base64,/9j/4AAQSkZJRgABAQAAAQABAAD/2wCEAAkGBxQTEhQUExQWFhUXFxUUFBgXGBobFxcXFxUXFxQXFxcaHCggGBolHBQUITEhJSkrLi4uFx8zODMsNygtLisBCgoKDg0OFxAQGiwcHBwsLCwsLCwsLCwsLCwsLCwsLCwsLCwsLCwsLCwsLCwsLCwsLCwsLDcsLCwsNywrNyssK//AABEIAMIBAwMBIgACEQEDEQH/xAAbAAACAwEBAQAAAAAAAAAAAAABAgADBQQGB//EADcQAAIBAgIJAgQGAQUBAQAAAAABAgMRBGEFEiExQVFxkfCBoQYTscEiMlLR4fFiM0JygpIkB//EABkBAQADAQEAAAAAAAAAAAAAAAEAAgMEBf/EACQRAQEBAAICAgEEAwAAAAAAAAABAgMRITEEQRITMlFhFCNS/9oADAMBAAIRAxEAPwD1cZ5DqWRQqgVV8X9nJK6rHRcKdjnVXr3Ip59y3Y6dGv6gc1yZXGqnxQdce0WKQ1ym5FPqQdLvN4xTfIiaJ2nS24Ngl1n6h1lzJ2g3BrZfQDeYG8ydoIkwSzZW0VtMSSKmvGNJ+WK5J8kZ2rQjS6iOOVhpLxCNFLVyuwuqM2+Ql3yRUg4gsNYGsswMDVf9i+qC5IiklyK0wUNG5FIKeZWnsyuHaDZzGaCkU2NrPkKkshlLNFUK55BDrMgd0ip5FnzOpywqZDqpzTO9z9OiNTk12H+Yc3zF5cLlkIdJF6FKqW4h10PYXa3Ql14yvXzIqnTz0HtOlt0RWyF18w6/qTsGv54xrlTqL+0MqiyJ2gtIHqiXRG0HaA5cmhG3zXYbWQHLqVtJHJ8/Yrk3kPMrlHoVq0V9hGsvsO0I10K1Yu3kRyyC307itPIqQc8ia+RNvIjTz7gQ1/LBVQVX5BKlE1kOmhL+WDq5ewE+ty+owkfNgU+vYKVmrn3Q2qitMZLqVpPs8YBbMJPCKLvIa/oVxqLn51G9/U64xW3zGu+aKlbkNr24j2Fqm8hvN5TGfJosjJcxBlKxZ2Krh9Sdos6WIpPj9BV1GtmQU2sFyETXiC3mQA2swKPUa/8AkhXHPsCBby4speXG1PLiyhbiRaElt5iu4dQWRWkGnkI/QMosVxfX0KlG+gJXIk+XYV6wEW3yApsFg9wI3fUBNXMGoVI7eYybFSBq5gVt8g69ivWS4jRkBWRnyGuVqRYvNpUlc45kGIHgKZYecXZxae63G/Kwr2cLdRNE/wD6Va8MVRhWhJtuUbazu/0vZLkt25HqcE8BjF/89fUn+hvav+k/sevr41nry4J8j/qdPMa2aLFPJdzexfwtVjujGa5xeq//AC9n0MmvgJR2arT5SWq/Tg/RmF49RrOXKi41lyQHQfJroLqeMzXll9LL25+4VMpVl/QyZEXJp7n7hSzZV6h2ERdrdQplF+TZIx5/UnaL9ZcyXzKgW5P3IixyzF28xXfmLqPmwPRtuQHsA4vmxLARd+ZG3yFAVQXN8iOTyAwX6ARVQGs+QLvxg83gTXJrCkV8gpMHWADWAnUshtfIrXYOt1ArFLIZNeMqVXJjKb5IEWqxBFLJEAvl2kNGVKDdtseT3PoUYXHK9vyyXCV17o9TiMStqltXIwcfgoS3Wa5cV+5345rPbC4er0D8dYqg4L5knHdqVPxxeUZbz2lT4rVaSc0lstZbUue0+KYOEqck1K8FwfB8Daw+kszbfyL4+3Hy8M+n16lOlUWzYU4nRd9x89wemJR3M9BgPiR7Lu5X9Xj37jm/HePTvr4Gcd205fxLmbmG0vTqb7ExMKctl1d22PP6Brh8d5a4+VZ41GLrvjcOs+HuddfRltyt7o5KlKS3x7GNlnt145ca9C6gfmcivWyQdbr3KtFiqdO38g1+j9BPmZMnzL8GiIZ1MkTWJreXEcyEVJcn3FdTxJhU0ufYGvkBT5i8TJKS5ImvfgDW527AgXXL6hshXLIGtmBSTiFJMl1zArMCbVRHbmCyIrAiOKz7jJrPsKooCt5cqss1lz9hr+glg2y9wJ080NErUV5YfVBDdgi7SFei8Di6eRm1T0eJpX5GTiaHQ6ZVJWVNCqZ0VKfQ55wNFdZlWrEtM66GkMzJba6BU7h+LHXG9ThdJtbn7mvhtMu6uzwUarXE6aOOtvJLqenPvin0+s4L4gi0lLb1NBVIS4nyjD6QzNfCaXa4m+ebudajm1w2Xw9vXwK3pI4Z0HH+EcmD063Zb3uXN9D1OF0RXqpP5agnxlJX/wDKu/R2C4mvOV8cu8+L5ee1uvYOt5Y9XifhH8N1K8uOyy9Dz+L0bOm7STRW8O5O3XjmzfF8OXW6Av07DOm+ZNTMyreFQGO45iOK4v6gQ2kY2quZHBZAiu/m0lhnEGpmBLZ8l3I0+XuNq5gsBK1l3ZIrIbVJZgQsG2RFcKKkrvyXcKQV6h25gRsuoVfkvclxk2FKJEGuyB0jzVWmuTOOvRXJmtJFNWBuzeer0EcNbDo9JUpp7rM4q+GyGU9vO1KJROmblXC5HHUoZGk0ljM1msya6OupROepSLdxS5iRm0dNLGM4GmiKoTplcPWaCxz129azSVvX+vc9nov4mqU2ru6PlGExOq7pm3Q0jJGuOS48CfHzvP8Ab7hor4uhOylsZu69OquDPhGE0mnxsze0fpypC1pXRvnlzr+nNyfH3l77SPw1F7YbH7HmsZo+pTe1epp6L+MU7KZu1NI0p027p7NifPgOuHO2WeXeHg3mLty7nsX8LxdNXf49spPOTvbor29DDx2halP/AG6xy6+NqevLrz8nN8Xwy02C75BlF8VYKjkc9lniuiWX0Vt8vcW/QZdCSRUluyXyJbID9WBS75fQCvn3QQgQUny9xkxdW+8aMbARv1DrC6l/7JqIKsZTHUxIpcGMolaixMhXqLLuQCx/k3X9iunJcvctsCTZszc84s5Z0HzfnoaGt5tK6l+Sfr/AoyatB5HJUoSyNqd/0+/8FE4EPbDqYdnNOgbk4dTmqUxlRiToFE6Bs1aWT7HLUo5F5pOmVKk0WUqsonXKBU6ZfsdLKWLXHYaGGx0ludzHnSZWnJbiH8q9jhtLJ/mNOhpVqcFCX+bWS/L7/Q8FTxv6kdWAxLu5J7W/ZbkaZ3cst8eN/wBPsOjPjGa2T2np8JpunVW9HxDC6X4SNnB6Q4xlY6M88vtx8nxOvT65X0ZSqrcjDx3wu1tg/RmBo34mnC13dHrdH/E8Klr7zSzO5/Ln/wBnH6eWxGBnDfG3ocms/EfR706i4MzcboGEtqXYw38SX9t6bY+ZZ+6PFJvxEu+Rr4vQ0o7tqMypTcd6aOXfx949x2Y58a9VXrPl9CXYbgVjCtg2+Il3zCRMrVk2jIW4y82lUMphUuoIt+MddAIa65EDfy5CdJ2yVFdfS5LcriKXTz0I6i42NFTN9ezBq8iKSe4EqUeQgJQKpU+ha0l/G0SU1n2ZAodLIolQ82HbZenQrlYUZlXDZv2/Y554d/2a0qd9z9imVLyxCyJ0PLFE8Oa9SkjnqUF5vHtbtkTolE6K5mtKl1OadLJlppOmVOmipRttTNOpSyOaVLKxpNK3JKeMtsltzO6hiOMWZtSmyratzHrsd2PVYXSzWyRr4XHp7nZnhKePtskvU7qGIvtiy0usq6znXt9GwWm6kONz0mj/AIsvskfJ8LpVrYzWw+OjLjZm+ee/bm5PjR9bp6ShMrxGHjI+d4fGzjuZs4L4gfE6c80rj18ez008XonkZlbByi+Jt4fSkZ8S6SjIN8HHyHHLycbzCp9fW/7gcTbr4FPcZ1bBNHDy/C1POfLt4/l5vvw5VB812/kdReXb+QSVuADh1mzxXXNS+j6o0YLkhE/QZN8ilWPqIgpATplX5+exNZcLCRlJb7dv5DJ8k2agUny87EulvsK3zTXRhQg+zmu4Gnw/cGquS9iKNiArpy/V7IKjzC2RQFFcodCudNl2o8+wLPxEDllSf93K50Hkdbi3wFdPy4FnTw75/QoqYc1JU3bxlU6D5+yInbInQeRzVMMbUqT5X9vsc88Nfh9RlPbDqYc4qtOx6Crh8jjq4e/9F5pOu2ThcJGpLVlLVb/K+F8+Z04jRKhsu4T/ANrbvTn0fB5FWIw5fg9JyitSovmU3vT3ro2dGdzpjrj+458NVk4yckvwu0tv4o5tci+lV4xdxMdodVL1MPLXXGm/zrpz83mLTqOL4xa3p7NuaLfjL6Vm7PFetwml5R2M2cNj4TyZ4ilj09k16o66c3vi7leukvVe7pV5R3M1MHplrefP8JpaUdj3GzhtJRnky+eSxnrEr6DhtIxlxO1STPAUsS1uZr4LS7W83zzsNcD0dbCxZw1sA1uL8Lj4y4ndCZe/p8k60pPzxe4wJU2t4FHN9z0nyIyOTEaH4xOPl+F94rq4/l/W2PqZvuQ6paOn4iHH/j8n8Or9fH8vPQqK+26LLrIri48VvyA6SW6y9CsX6WRkCSzsVumnvXa672YYy5Ld6fUQjXNrsNCC32jb3G2NflEjStu29WRFisJqpve/ckJ/qsun8hUIPY0nyuQGU47rrvt/cj/5K3K33DdLcuyDGrs2prrb9xCufp77BYy33at0sX64rinwV+hEVXjvW3oC1+D9S6cee7kJKq+T86kRzuD9OhVPV4nbNN8bdvuKoW37c3b7ERmOmnu1uzRz1KT22j3NiSKKsSGV5/E0L7lfoZeIwr5M9VUhyXaxxVcPfg/VjL0XmIpwd02nzOqpiqVdWxCtLcqsPzL/AJL/AHI6cRhTgqUjbOxrErlx2iKlJa0WqlP9ceC/yW+JxUqzT2M1sPiJ03eEmvo+qLKtKhW/Mvk1P1RX4G848OqNZuX2wuLHHSx1/wA69TrpvjFmfjdHVaW2S1oPdOO2L/7cOjOaFZranYtYr29LhtIyjvZqYfSae/YeSo6S4TR3Upxe2LKWdF7PC6QtuZvaP0zzZ83p4iUTRwuPzJNWK2Pq+FxsZcTQoV3wPmuB0o0b+H06ox1m9nu8i85uvbLWJXtliY8YhPAT+J6rd1qpcFa9vUhT/Pwz/GOKEOQXHqVRunddtg2ttu1JdjhequjDNiyp5lWtZ3tJ+v2vYt+Y96XfYQK0mt8uyLYu/F9v3B87btT92B1Xt/CxQdj2P6BjTvwt1SB8171EbXfK3uID5Wb+wVBvY7W8yBKrs3Mka1+D9U19SIkoKO6L/wCqRPltp8Hwvtt2Y0quTFVb/GXa31ZECMZcWrc+PYt1EVSk3w+/3FVT/B34XIixUbc31YJRW7ZcRV290b/TvYZbNtkm+Oy/cgV/K5tdLe+0WpSXC18x6jV76t3ltYYt/paWdiFzypLqUVaK5HRVqW2bL9xJUnx/b2BGdVwceVumwzcRhlwV+hvSpPz+iidJklWleZnQyOedLI9BXw237JnFUwsuVvuaTR67Z1DETp31Xs4renk1uJVw9CrvTozfGKvB9Y8PQ6Z4doqdHoaZ5LGeuOVl4zQ1Wmta2vD9UPxL14r1R1aJ0Xf8Upq36Yvfyu+B3UNeDvGTR2qpCf8AqU7P9UNj6+XNP1ZfbG8djmnhZR/K7rk9/cRStvTj13dzRjgL/wCnXXSorPut/YsWisXaWrRVRKMnJxlGyVt71gvSs7ctGu0d1fF3guq2ejMqFKyurl9OmrrWb6PYc+9yw7x48NGlFtJ23kBGCzfTcQ4XP+FekW4QJDqr0AnuOfCSbv5wIQKkdUft+xYyELX0Aphnv85kIWJYPcV11dbQkBUaFJJbEl0QxCDFqM1ZBk/O5CEEC5XMhBKxxXIrk9hCFYhL7CtsBCIV8TnqediEKopmZ+Mezv8AchC0XjOg7yd9o1Vb+oCD9n7JTe86aX7fYhBoPFbA4WtJKyk0nZNXdn1IQrfStXQ3lkt/b6gIZlakQh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88" name="Picture 4" descr="https://encrypted-tbn1.gstatic.com/images?q=tbn:ANd9GcScCDqvTEBuMDUlHIgDFPvsFpPsH55o7DsANGSyg6vzNsWXYtp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2857500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3929066"/>
            <a:ext cx="3164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On the table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In the table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Under the paper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0" name="AutoShape 2" descr="data:image/jpeg;base64,/9j/4AAQSkZJRgABAQAAAQABAAD/2wCEAAkGBxQSEhUUExQUFBUXFBQVFxcVGBgXFBUVFBgWFxQVFBYYHCggGBolHBcUITEhJSkrLi4uFx8zODMsNygtLisBCgoKDg0OGhAQGiwkHCQsLCwtLCwsLCwsLCwsLCwsLCwsLCwsLCwsLCwsLCwsLCwsLCwsLCwsLCwsLCwsLCwsLP/AABEIAMIBAwMBIgACEQEDEQH/xAAcAAABBQEBAQAAAAAAAAAAAAAFAAIDBAYBBwj/xABHEAABAwEEBgYGBwcDAwUAAAABAAIRAwQhMUEFElFhcYEGIpGhscETIzJy0fAHFEJSYrLhJDM0Q4KS8RVzopPS4hZTY4PC/8QAGgEAAwEBAQEAAAAAAAAAAAAAAAECAwQFBv/EACcRAAICAQMDBAMBAQAAAAAAAAABAhEDEiExBBNBIjJRgUJhsQVx/9oADAMBAAIRAxEAPwDxzO5TasRJgHMbDcQmmmSRHyN/zkrlkoOIwBbN7ftCNmY47lIyaxUTIJN8Agt2XTJHndvR7KSJ4C8qvY7NGcjK6CDmiDQoZSBlYEAl33SImQ0OGAOZukrLrWW4Ey0XY74GJJ3nw4hZSE4gajolVhjh+Oe4fBGNaa3/ANbe5x+KzfR6pAdxHgj1idrVRH3D4okOgiGonYh1N0lR0NG1HYNPNFbHoh4EQooB+hnDWjU1eqb5OzA7jgiLWmLqbM8aZOYznj2JWLRNVpuJ53jsV2noapm93aqTolplVprZNA4MA8VLa6lUAapbeBMw0tOYm8Eb+5XG9Hpxc48yrFPo3TzEp60Gk8Z6c6Mr1bUTqmp6pg1m9YXF107fitrobTz2GkTRtBDGUmloDAJpsa03ufgSDkt1T0FTH2QrDdEMGQS1ItNpGbPSppwsdo23upY/9VZD6RLDW0n6D0dL0Xo21gdc3n0noo9kuw1D2r1dui27ApBo9uwJX+hJGKpaVtAY1osrCQxrZNVwwAE3UymPttsJltGg07y9/wD+WreCwt2JwsYTv9CpHhdn6H2yjaDaadSl6TXe/rNfANQknLeV3S9o01F9VxaMqJYIzuEB2a9z+pN2BVbVodjhgnfyij5orW22uJ16tqOOsC+rAAxBExCr2X2hwK9u0xRIbWo3Q+m9l/2S9pGsOErx20WB1GoWPEEA8CLoI2hHxRcfaz2HoVUs7LBRLmuc8h5Ibefbduu7UVOlaf2bK8je6D2QsN0at1dlBga4aoHVBa0jEnMb1omdIq4EalDjqGe4quDHkO0dIUne1Qezf7Q5wQe4qWpbbOAPVFxJM3YC4DEjesjatKWh/wDMDRsYA3wv71NYNI1KJa4Eu6sGcHXmZSasFKgl0mtlF9KKVMtdrAzqxdfdMrD124rcdKdLuq0Gj0FRjdcdZ0QTBuWKcZm6FLLYNqMVapTRN7E2lZtbHBCAEehOxJaIMCSqidR5zYKev1YwT7OH0yXgN1dZzc7oJ5wn9GLw6b8D4onaqXVuwF8JMRLY6+sMIIxHwV1oVOwMuBjFrSrzWqWMhtbOqfLMnD52wsO+4nnwXoLqciCsFb6cVHjY947HFVEYR0FfcMS4DncPNe56C6M0qDBcHOgS7Mn4LwPRZIDjvbHOfgFo6/Ti2tgCrN2JEnuhEiqbPdWWVoyClGq3YF4LT6Y2xzSDUExiGie+7uQ09ILSf59X+4jwWZfakfRn16mPtN7Ql/qtMfaHavnCppq0nGvW/wCo/wCKq1bW93tPe73nE+JRQdp/J9Lu6QUBjUaFBV6X2RmNdg5r5nJSDk6Dtr5Poyp9INhH89vIg+aq1vpMsQwqTyJ8AV8/krjSih9tHutT6VrKMNZ3J48WBUq30t0vs0nc4+K8daxODEqLWKJ62/6XB9mm7nAH5ioX/S5V+zSZzP6LyxrVIgpYo/B6uz6UazhPomj+r/xUDvpMtEE+jFwJvddA3BoWJsvs8gu6vVf7rvAlZRm26Z0T6fHGNpG1s3SRlobrmQ4mCDkeKG9IbO2rTJMazWlzTndeRwMLI0GuYA9hg3jOCN8KxW0yXsLRN4gzltAvvXUtjzK3NVoOy2V1CmXuq62qNYawAnONyICz2MZVTxcEzovZJs1M6rbxmXbdyK/U9zP+fxTtkUigfqn/ALbz/UfIpxtdniPREjZJ771d+q7mdjviuGzbmdh/7kWwpFK26Y16YpgENBBAvN4EDLYg+tJ57DsO1Hn2XdT7D8VGbLuZ/b/5JNWVYGexUbTpBtM6sidmCM20QYGrvugjZF6zumNGNf6ySC0TuMKeGVycZpKo4S2mSDhdsu2pIno2iRSp3i9jHf3AHzSVlKCMN0Wb7XJHi2bkO6NUgKUjEm9F/RqHyZjKFPVAAyVhiTaR2HsUraZSATQsRpdkVqnvuPaZ81vGsWK6QNi0VOI72tKDSHJUs5gHi3wcuugkJtESHbgD3x5poN6b4NI+4t2RsuI4qs1T0qkaxGIBI7FWspLjExdsUpWjXJJRe5IkApvqp+93fql9Ud97/j+qKI7sSu4JsKybC/73/Epv+n1Nv/EqkiXkXwQgKWkxdZo+oDeRzEeSkGiqpcWghxuw3gEeKK/YdzzQ8ALhKmp6DrZyBt/wrFXo88NnXdltz5qdl5L7jfgptCSrVrG5uLjG0EqWnoSq4S0VXA5gOIT0/sXfrwHbN7I4KemOo/8A23nsBXKVKGje0fqpqTB6Kof/AI3/AJSuXH7j0M3sf/AcH+qQ+kPFKo2pquc0nVaBN0gTdeclHZnzPLzXX8HlLhnq/Re0AWWkJPs7AiZtg2nu+Cz/AEfP7PS90K+SnqMtIQ+uja7u+Ca63Da5UUwo1BpLj7cNrlE+2j8SqkKNwRqY9JBWOsSTmhmmHatJ53eKKuCDdJR6hw2kDtKQySrV1NVuynTGP4GpIVb6w9I64YpI1nWsO3JpC0b00sCqGq4/aKYSdp7UWcNFotCjLhuVUhNhFhReDxESsR0obFd28NPdHktfSWV6Vj143sb4uCk1x8gazm5/uj87PilTN/alSz4HyPkuUsVT4NI+5FqmB1/cf+Ryg0eYqBSgXn3T4FR2QdaVMeC8ytnptjgsaYGAyVgNGxVNF/umcFcAQcw6F0Li6ECM30tZL6Xuv53sV/Qej4Euvc6CdwwA7FF0hgPpE5B/adRH9ECTJgNGJOA3KZM3hukELJogEXhWKug24wJRCwWpjo1XNcJiWmcFatFZouUGh57p3o3TIJaNV1+GBQforXdSquoPN2LeK3+k7ssV5/pRmpa2vH3m96qLM5oi1vVi7KPFds7j6KoMvRv7mnzTaV7I3fFdpH1VT/bf+UrDDyen1C9H0UKX8LaODPzNQaxHHkjNMfsto4M/MxBLGceS7FyeT+LPT9A/w9L3Ar6oaB/h6XuBX0iDi4V1cKAGlMITymlAETggvSX2GDbVYEcKA9JXX0R+Of7YKaGjOW581HHekuPxPEpKLPQo00pEpmsuFyo8w65NSLk2UAT0isx0wHrKZ2sPcf1WkolAemDP3R98flPkgqPJm2HzXWm9NTZvVGl0y4zHlHaITbIb/nen2cdYclFZjBChG2Q9J0QfVM4K+EN0IfUs4IiEHKPXQmroQIHaSc0V7NrgFpe5t+EuADcd8LR6DsusCwies67ACCVlektidWFMMIBDiSTkIxWt6NuIuNzsTO05pTxyUdVbG2GcG9N7j7HotlmOpS6t+sdYkiYAF53AJ2kNG/W6ZY5zm9aSWESbjGOIz4gKO2aUqMqubqi7bN42yEQ0RbXPBcWFsHHImMjiexZ2+TqePbgpW2mKdLV+7txCyVtsBcwViRGu08i6Gic5vWn088PhpMaxAJ2DE9yyGlrVUtdpbQbLadIiYuki7W8hzOapRfJzzcboGUnQ3kU2k8im/wBx3eCm0TDeSbUq9R29p8CscfuPSzbw+jlnH7JaeDfzNWfpujsWisY/ZLT7g7i1Zaq7Bda5PJ/FnrOgP4al7gV9D+jv8NR/22okpIGlNKemlMBhTSnlMKBjCsx0nf6ykNgce0ELTOWR6Tv9fwp+JQVBXJAcuSUJKSg9GzVFyHWzTdGni8E7G9Y91w5rDVLS93tOc7i4kdhUS30nj2axnSxs303AbiCexW6PSOg64kt94XdolYhdlGlBZ6XZK7X3tcHDaCCO5DeljZpNOx47wViqFZzDrNJadoMFHX6a9NZ3Mf8AvAWkHJ8EdhiVLiVF7g4Jua6xMm9CNn4L9nxHEKBlzuanpxHMKCp7XNZw8m+bZI9C6POmg1FWlB+jP7hvEowFRxjlx74G1JS0aefzyWvT4+5NIyz5HCDaOU2ieU+CIWSkT1mmHiCNhGwquGXhTsJbeMQvXz4teNwR5nT5tGRTYWo1QYNSm6fwgnvAuUVrtjmthjCG7XdXsBvPYoKGkKmxg4T5lROqOcS4kk5SvNxf582/Xsj08v8AowUfRuyi5hc6XG/PcNg+fJdc3NoAT3MyGZ+M+Sm1AAF6vZioaUtjye7Jz1N7nmdKp1eXkoXP6h4J1I3clDWuaeXiF81FLUfZZb0fQSsH8JavcPksnXyRSnphzGVaQa2HjVJMzeBghdoyW62Z5f4s9Y6Mn9lo+41FEI6LH9ko+4EWSIFKaSulNKBnCU1xXSo3FADXFYjpC+a79wA7ltHFYDS1Wa1U/iPiUPg1w7zRTuSUfpElmdtoALi6mrqPIHJoXTgnU2zyQAl2niOKSUoAutTM09qiq+fmoRvLgu0Hpjz1+a5QTah6x4qEtzabuCPUOiBmgLjic0dDBsPcvJrHps0hAc4cCfJKt0mrv6oe+DvJKqjlo9VlrnagI1sxcS0bSFobLY2amrcRHzwWL+jOyEUTUfJc9xN+QFwHdPNaLTNu+rtdUyAJI2j4rKUnq2OiMUo7gnSFtZTrGmDrEAGM4JAE/OStU3yATcYvCwWiNKOqWp1SpEPJu2YFscAFtaNs1QWuFxvv7ivTj1U1BPTqfk8fNgjGXpL2rIm6MN85A8gTyTwVWtBY5pa1zm3iIg8ZKt2vSbqkawaIzAvdGZK7ITvc55wSW/JDRol9TVGwGdiLvsIY3aYxPkhOj6/XJEm7JGLVU6hN44rzet6ietwT2PU6Dp4aFNrc8Tpnq8lXqG48vEJzHw3kq73Xdi4ILc9nM/T9BiwaHp1KFWo90FoOrf8AajqiIvvWat1IsgGJ3I3Rth1QyTEzuwiSguk3y4xhMdi6EjzLdNHqfRCkTY6Jj7CMegdsVHoDWH1GiLjDSO8rRtcDl88wlRNgg0jsKjLTsKNkj7veE1wbsPzzRpDUAnKNyOPY3f2KF9Jvz/hGkLAdQrzW2vl7ztcvWbfTaKbzsa49y8jtJvPvHxKmWyN8G7IpSXAUlB02BEl0qalZXO3BdJ5hC0qWpRLRO+OaussQw/yrTLPAzU6h0Cm2dxyUtOyHNExS3KUUIxMbsSlqK0gsiLlDVE3BW7W2HHkoKAl44oRUuB9B8JtS88UmLrW35doCXktt6UizZdHTjJ3DDtRahYg3KOHxUVlNyu0+MD5wUtshI9D6F3UGxv8AEoV9I9sIptp/fdfwbf4winRx7qdFo1YuzxvVHpbYH2gMI9ppkAiJnEeCyT9R0NekwVnOo5p2ObPAkA+K3VnqyBmsPbbmukCQDuIIWn0RadZrXYSAe1dmCW5wdRHaw2NoTwZui8qKlJwvWj0Xo8CHG87fgujJ1SxrbdmOLpJZHvsiXRVg1RJxzVLpNbAymZ4ADEk4AIpbra2m03gABYe0VnWioH/YBOpP2jm/hkOPBcOLHLNP+noZckcGP+Hn7TdfsVW04ditV2QXDY5w7CVTtLruxZpVI7ckrx/Q+leLtioVsAi9goEiYJHBCawuPFa3ucC4Yf0O71TfnNFm2twwc4cCQg+hD6obtbxuRAEqXyCLzdJ1sqtQf1lSN01XH81/PreKFl5TfSJWFBg9IrQP5k8WM+CQ6TV9rT/SPJBi5clOwoJW/pRVNNwcGQQQYBBv5rJVDt2IhpJ3UjaQEOeJlKTN8O1nGpJGpC4p3NrQLps1jACJWZrmiJMbJwUlKkBAAVltMDHsF557Fs2eekMYT8gKw1v3oG4Y9xuTQ/7vV8eZTmsUjHh4yBHA3+CQDfxDkD5rmqnNCQwbpVoBaQZkbIw/yq1gbNVo443fZOaJ2yzB4G7YuWawBhm8nwTtUFAxwhzhscR2Epj2zgpbQIe73j4pMxTK8DBQeMuwq5oypFWmahcGB7S7H2QRKOWc9UTBuGIB8Qnuaw4sb2R4EJOQlsepaPtlN4DmOa5hMAi8QMxzWe6edIG06VPUcPSl4cAIuaJmRsw7VmbNpWtSa1tJwa0TDSNZt/G/vQq02U1DrVHFztuOGCzUdzbuqijpDS76rnucG9ckmBAvEGIW1+jekytTe3r61MkkujVAdOq1kX5XztWQ/wBIkw11+8H9Ud0BQtFje803U3BwDXtdIkC8EbxJ7VppclUTPXCLuR6jS0ewZREDnEoZ0g6S07EIPWJPsN9qI9qMlEelNIEjXgw13XaWgEQCC4iBuvvXm/Shj7RaKtam11RjiIcxpc25owjKZWccbvg2c41do0B07TtLtatWY1s3UpgbtaY1j3ccUS+ttd7LmnIBrgbt8ZLzCpTLD1wW+8I8UmgZRyXfj6ntKlE4cnRd56tdl62XPf77/wAxVC04c1KcFDV81wreVnpT2x1+gpYGdUINa8Xe8fFH7FT6gQPSDYe/ie+9WuTjXAY0I6KI3ud3f5V7XQ3QN9Pg4+SKaqmXIIjKYQpXBMKQyMroKS45MRR0m72RvnsQh7zJRLSbusOHihtXFUuSn7fsTKgi/FdUBXFdGVsOljouEDdf2kJjaZC6xqlFUjNQUcAhPanCrtDTyjwTw5pxaRwPxCQEYT2hShjPvEcR8Cp6dimDrNjbhO4AxJUjK7WTcBJ3KUMDfxO2ZDic+AU7qLwIawgbcSeJGW4KBrCMkAZ/SH7184zPcFC3HmrGlP3rt+r4BQ08RxWiH4NHTbAHJPEp9MTdkpAxZWBFqpzQpgxOFJFgO0YwekHajNsbDgdvyUKoN1Iebr7hmdp4Iu+ox7bzwM4HeqhPRNPwVLH3MbS5HUC0iIF6ns9EPOwC6du4bkLpVbiM8P1CK6KqA6oBXoZ87hjWjz5PP6bp1PI1Px4DlnsTQPZHYhmktFUHA61Kmd+qPFH2iGoRpB1xXmOTbts9ZQilSR5LpBoZVqNbc0PcANgkwFVqnDirGkXzUedr3HvVQm8Kktwm/QaOxtGo2QcNv6Kla9FtqOcQ5zbpMgEQByV+kYY3gE8NIpuujWIaDuxPknZzFSw0G02wJxmTtVw4KNjU/VSGcgFd9GlqriAGOpnamuauuCbJQAF0meudwCohsmBmrduMucd/gotHtmoN0ny81ohvgrEQkiVaxy4nCV1OzKiemJA4KQNlR2UdVsi/VCskZ/5UMo41ikYyTAE7AE6lRkSTqjx3AZqX0l0N6oOP3jxOzcFIzophv4nbB7I4nPgEi4nH5+Cbqwu6pQA9oi+Y4XKRtpd94njf4qNwhcaZF0/okMB6ccTVkx7IwEDPIKrQHWb7w8Ve01SOsCAY1Y7CT5qDR9nc57YFwIJOUAq09h+DWsZTB9pw4tnvBUjLODg9h7R4hVgApHXZLMCyyyOyAPAg+CQpat7gQNhxJ2cFHRoiNZ2Ay27gkbW+bnFoyAN0cECGVXlxk/42BNdBFykFpdmGO95g8QuOrNuJpt5EjzKCkyqHuBu/RaLQFXWInEIQalI5PbwLXeIClsdpbTdrNcXbQWwe4kSqk240PGkpWb81eqs/pu0hrDJxuPDNVv8A1A1wgY77vFCreyrUMlpLRgGkO5mFCNpNIxmkT6x8/entv81Vi9W9LgtrPabjLccfZaq1O8rVGcn6TT06dzeAU+kBGqwfZbJ4uvPdClsLZeAR+gGKhrdZxJzJ7MlBkQsan6sp4b84rhCBjU0qQsTQECGEKOq2PFTFQ2n2TwPggDN1neJU2jGe0eA+Kr1VfsDOoN8n4LQciUpJFu7vSQQOpsOAElW2ADGHEf2j4qv6bJogd54lSsUsZMQXGTf85bF1ghLWlIpAOed/YmxySaU4NSGd1ZT2iOC40Jrkhj3tBvlJrY+K7RbOF6sFIY2mCb/JTUKeLnXNGJ8hvXaFOQcmjE/OaVd+vAFzRgPM70xEda0ax2AXADCPNMN+CeWJBqAGtdkulqeG7EnC8XJDGmnuSbS3BOLj84JzXXjwTYIiFKDOq3vXS2+QByViOS7UAyvUlGM0431zv6fAKGwTriNw7wrXSBsVj7rfBRaJbNQcR4hbrghm4p1BqucWsmNUQC2ZxwKr69PNke64+YKsVWgNaDxVcwVkBxzKZze3iAfgu+jb98cwQuOC4GoAcaGxzD/UJ71G+zPH2Tyv8EyoNiiIIv27ExDakjEEcQVA69WvSuycRzKYa7toPEA+SYA6rRTCANyuVa+1rOQhVH1GnFscD8VSEyI8Ek6W/i7QkmIv2xgGAGCrtSSUAhxUhSSSKHgJySSkaLGXJcbiUkkAPYPntUgHguJIGTu9imMr1CfP4JJJkickkkpKHFRuSSTQD2HBcBv5+a4kmwJn+QTHG5JJIZlukH748GqTo2PXf0uPckktfxJZrdJ+0qbM0klmB2pinswHJJJADM+1NZeDySSTEVHYKM4pJJiZG9VqmI4LiSpAysUkkl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2" name="AutoShape 4" descr="data:image/jpeg;base64,/9j/4AAQSkZJRgABAQAAAQABAAD/2wCEAAkGBxQSEBQUEhQUFRUUFhQUFxUUFxUUFBQXFBUXFhYUFhUYHSggGBwlHBUVITEhJSkrLi4uFx8zODMsNygtLisBCgoKDg0OGhAQGy8kHyQtLCwsLC8vLCwsLCwsLCwsLCwsLCwsLCwsLCwsLCwsLCwsLCwsLCwsLCwsLCwsLCwsLP/AABEIALgBEwMBIgACEQEDEQH/xAAcAAABBAMBAAAAAAAAAAAAAAAAAQIFBwMEBgj/xABIEAABAwEFAwoDBAgEBAcAAAABAAIRAwQFEiExBkFRBxMiMmFxgZGhsULB0SNSkvAUM0NicoKi4VOTssIVY6PxFiU0VHOD4v/EABoBAQADAQEBAAAAAAAAAAAAAAABAwQCBQb/xAAmEQACAwACAgICAgMBAAAAAAAAAQIDESExBBITUSJBBWEUMoEV/9oADAMBAAIRAxEAPwC2kIQuSwEISIAQhCAEIQgBCEIAQhCAqfaipittfseB+FrW/JVnXg1X/wAbvcqyr3Idaqx/5r/9RVWl5JJgGXHWcpPZ3rM/2b48JHb8nVZrX13HKAxvmXGfQLtaVqBE8fDxVYF/6PPNAAuAxSXGYmMiY3nzWA3pWIjGQOxUTjz2XLlFtvt7WgyQAsVW2ty6QExxnwlVQbbVjOo/zWL9Jq/4j/NVev8AZZjLcbb2g5HLwWRt6MjI5HjrkqcNtrj9rU/EU39LrE51ahHa4rv0/s55+i5G3iyRLgOOhy81N2W8KJpFrSKmATHHU5SqJp2ip993mtynbqjcw8g8QBPsoTSZLqci0rVeTKjpERoBlw/Oigdq7bFleBAxAN1zzOcDuXINvSq1vWB7C0JKt4uqsIcG6jMBwM+ceiJbzpKg0zUZRyCzgQQiozSOCRrZ8FU0+zRxmHf7KWlos+R6oAniSMwpGjeAa9pABLTofVclc1ma2mA3E3Q5ExKy3i2Oo94PeCPULt/emVR/R11a2sYXPGpmOAJ1WnYKrcw4TI8QeM+fmq4tF42gO6zXRxEH0y9E6ntXUYINIzxDpUqLfWENpdlmV7wE4WgBojSJ81h53IuJAiBHE/kKvqe2TJ6Qc3jlPst9m1FFwhtQdzuj7qXCX0cqUTuKdvHHt8TvW3SeHNJbmd4GsfNcM22uILhBymWkEDLv3BZ6N7OAyMZjTsRNrshpPombxdbTVcaVpDWZANdMiABBy4goUcLwnOdUJ7sj0RbiEIXpnmgkQhACEIQAhCEAIQhACELBbquCk933WOPkCVARUF41s6r+JqO9yq5pjogz8Xju0G9dtflTDZqh/cI/Fl81wtmtRaCBv0MTCzZqPQbw6C3U3kAkQCN7mA+Uyo8AcR6/ROsVrBYTUqvaQYAaAZGWclOdeTG6PqnvbTPuFy4aFbgx7huc38Tfqn0xlq38TfqsRvylvpl3eyn8kC+LP/7efBo9lDpeHS8hfZnNGd7fxN+qwubGpb+Jv1Wdl5WbAXcwBGgjXx0WIXzZ/wDAI7gwrlVs7d6+0Ix37w8JPsFu0aBdpn6e8LSrX7TbEU3NnMdFn1SU76a4ZF3k2fdS6f3hyvIW5pK1bFUDeo7L90+nFa1gG7fOnCOxan/ExrjeD/CPqpS6bYaxIxYsImS0B3DrTJHYiqSXB3G9yktNhzFheCJ7j7LfFAysF6U8NNxETG/Se1Vuto0Oaa4JuwOAaFgvKsI1XMstlYj9dSHn9UPNUj9ZSd5j/cjg8KVYjLVetOqU806v3abu5xH1WpUxjrUnjuh30XMamhK1GOtSC16lEcFmNYTGKOx0tPqmmf8AtmPMK9KSKW4sx0eicpHcY9l1FmtIFOQ44uDukD3zn6rmFu88MK677K2vol3X477rfAwPKEi581EJ6R+jn2l9nqtIhC1mMEIQgBCEIAQhCAEiEIAUPtdXwWOrxcAwfzuAPpKmFyXKHaYpUqY+J5ce5gj3cPJcy6OoLZIqrbGtFnDfvuA8BmfkuNa1dHtpXmrTZ91uI97j9GhRV1WB1evSot1qvawdmIwT4CT4Kk2Fm7Hcm1C02CjVrGo2pUDny0gdEuODIjhC3avI1ZzpaK48KZ+Ssey2dtOm1jRDWNa0DsaIHsltDiGOLcyGuIHEgZK1RSMkptspC9OTmyCnaX2e2mobIJrMIbLTBIEtGvRI7wVw9S43wHAy05h0ZR5ra2X2kNmfam1QXMtdJ9OpxDzLmvjscSCP3it6x1R0YPRkRBy1XFjlHotpUZrkiH2ZzaeDCwmcndLFnu00W9d+wtvrgOpWdzmnR0hrfN0A+C6Y2MPeKbOvU+zEatLnZHvyVo2zaiw3dSZSq12A0mNZgb039EAZtbMT2qKpOXZNsUuEUhtJsHbbNZeerU2tZTAxHnGEjE6IAnPMjRcjY3EPAGc5QN86KyOVTbuheNCnRs/OgMqY3Y2ta1/RIBycTIk+ZVeXZTPP0umKf2jDjd1WQ4dI9g1VyzMKJKW7htPJaYMg8DkfIrq9gKON9bsa31cfor+NGhaGB2GlVY4SDDXtIO8Fc9fFz2ei4GjRp0y8HEWNDcUERMeK49SyM+Tkhd/qoTa2zYLO7tIHqF2xbnomU7lpWusyjWaXMIc4gEtPRGWY7SFEomhT4KWaE5XseS+7/wDDqDuqvTDyV2DhV/zCuPjZV8sSjA1ZqNsezqvcOyZHkcldg5K7D/zfxlbFHkzu9utNzv4nkp8bHyopJ97F36xjH94g+aYz9FcZwVKR40zI8l6Bs2xVgZpZqf8AMC73UnRuizs6tGkO5jfopVbRDuR53/QaTshVa7dDjhd5uBWrabpI6unEOEe5XpY2Gl/hU/wN+iib72QslqaRUpAH71Mmm4eLdfFT6Mj5UedhdLjmCfwkoWS2sDKr2CYY5zdfumPkhRydcHqFCEK8zAkSpEAJUiEAIQhACEIQAq824tGO14d1NjR4u6R92qw1TF/XliNevxL3D2Z/tVdj4LqVzpwF82jnLTUduxFo7m9Eey7TkauznbeapGVnYXD+OoCxvoXnwXBMYr05HLr5qwGoR0q73O/lZ0G+zj4rmONl1n4xZ3aEIVpjPOPKpsm6xWxz2tPMV3OfTdua45vpk8QSSOzuK4yhVc09AkZ7vovTnKPRY667VjaHAUy4SJhwIwuHAjiqHuS5Q5vOcCQB3RmuZzUVyavD8SfkWqEDHTfWOeItccyQSD5jRazrAuhfZ4R+hngsXySPs1/D1RjhzRsSa6yqfq2aFq2ikQDAkqVbLcMt/wDG11wcn0iY5PNr33fWDHkmzPMPZrgn9o3gRvG8K5L+qhxYWkFpZiBGYIJyIXnR1mMwZ7+/f3K0eTy11H2Y06jsQonBTO8NIxYT3EmFqhL9HzFqhJ7FYdG4QFubOCbT3U3+7QtSoVvbLCbRUPCmB+J//wCV2yv9M6pCRCkoFQkSqCAQkQhIqRCEB5127ut1K8bSym3o48Y/+wCpH9UIUnyj3wxl6Whp1Bpj/pMSqvk0JcF6IQkVxmFQkQgFQkQgFQkQgFSIQgI3aS181ZKz94YQP4ndEepVH7SVcNBrB8bgP5W5n1wq1OUi0EUKdMftHyf4WCfchVHtIS6q1sGGN4HV2Z9IWe2XJs8eP4kJZqRc4NGZJAA4kmAvTd0WEULPSot0pMaz8IAJ8TJVGcnF3c/eVIESKZ5091MSP6i1X8pqX7OPIfSBCEK4zHL8pjouq09rWjze0Kpbgzswjc5w/qn5q1eVU/8AlVftNIf9Vqp+4qjhZq4gy2XDI72/ULPetPb/AISxQu1/TOisdwV7QA6mGtZ95859rWjUdqnrLsaA3p1HuO+MLR4ZKVuS1g2elhENLGx5Bb5tCqjFF9/8lfOWqWI4y8dkC2TTdP7rxhd4EZH0UXRuctplzxDiYg7gF3NsvCNcgoy0VxVYQ0j1XMo/Ql511lfxzeo4G8rCGw4ZiT6Lq+T6W0K06mqAO7A0/MqHvWyPFMy0yyTpqCNymdi6n2DjB6588DF3Q3p510cOnUhsj+ttB7KQ8sZ+agqloU9sS6WVncagHkxv1WlvkolHIM6ZCxmoBqQO8haNS/rM0kGvTJGoa7GR3hsqXJLsoUJPpEkhQtbaqytE88D2NDifKE+htLZ3ftI7x8xkikmHCS7RLoWGz2llQSxzXDi0g+yyqTkVIhR+0FtFCyV6p/Z0nu8Q0x6wgXJ5s2ttHP2+01fvVqkdwcWt9AEi02t46oVXsbfU9XISIVxhFQkQgFQkQgFQkQgFTOt3e/8AbVOTaXVHcPZAV7t3XLrWGNgCmxo3aulx9MPkqztVrfzrnE5FxIyGbZy9F1W0dvxV69SZxOdhPEDot9APJcnah0R3+n59lln2ejUsSRZHI/d7Q601xBxFtNvZkHv92Lv70pzTmeqZ793zUHyeWDmbvoCINQOqu76kEf0hvkp+8f1TvD/UFogsRhteyZhs1HHQAmMyZ10cU3/hX758v7pbNaAygCc8yAOJkrEKtaqMsmneMh56nwXRWcvygWh3/DKzXZ4X0Y/zRInwVV7OWU1ahptxdMFpzGWRIOvEK2OUex4LsqZyXPo92T9Aq02atLKdYF1U04blAMExBmBpqqLHzhsp4jp09jZWoWZgpkkgubBnKD8Q7iiiLUasVgIDnAEEiRlBGam7vsBY0VqjjUZWhw4YffeFvXuGNgsAEyfUKF1yd99GKvstigl0xnhjrdmv5hYNmrjbSc8OBMEnpnEcjEDsT335We4YaZEauiMPeCstnteGS45n65+Ke3B3GGyREX/R5wvziJ8pgABQlxhvNkB3xHQb8hGvYpe3VnE1MMfFMxpi7VzlzVDzQLS2C5x0G92e5QnjOnHVh0RrAb/zCwM2qfZ6NWmzo4nzzm/pNAIbwOWq0n1xnuUPUklx1HDd3jgVTdZhpp8dTYVqjqkmm55OpGLMneZjpE9uajK4a9piWvYZkDC8jeCRrH1W3RsuFwgw12TXDVjtwPFpTrxspcOcaIqs6wGjwNfRUKST7Nzr1dGtY75cCG1XEt0bU+Jned4WxanlvY4Z9ElocDvyGYUVWoA5jQgHunctqzPxU8Dsy3qns3tVil6vV/0onT8i9Zd/pkzcl+VqLpGITniaXbuByHgrP2Z21pWhobUIa8b9GnvHwqkrtplpqg9Voy7CQslyPIrzOoPkty+0eLOPOM9KArjeVm14Lte2c6z6dPwnGfRhTeTy/Oca+g45s6TJ+7vA7AfdQXLXa/8A0tL/AOSofANaPdyTf46cVx/NIqkUULKAULL7M3+p6fQkCFuPKFQkSoAlKmpUAqEiEAqj7ytopWao86spnLfIbA9VvrluUq283YHCYNV7KY9Xn0YVEniOoR2SRVdqd0QOlr27lho2EVajGCQXua2TJ6xAzWhaHkvGZy7V03JtZTVvGmTMUg+qfAQ3+pw8ljS14elLYxb0uag0AMa3RjY7AAAAPRJeA+yd4e4WeUStp5ZE1WnmGZHrHKD+8nUbe5rQ3myYETn9FKSiUBw/KNay+xYS0tmrSG/PrE6jsCqehR6fVdp+fhVkcrVvl1CiDpiqO8ei32cuBusTXA4ljfNyol/ubILKy3LVIsgbgIbSoxv+FgzJjsXMG8Ofa003aSCIJLTlkYXabYWsMszqfxVBhHcCJKpW0Yqbzgc5pO9pIOXd4qm65KxRN3heI50uf9nU3neNuFQ0wGNY4wHNE5aGZITLDd9Qu+1rVHPBkRk0bjlpw8lAWbaWvT65FRuICHjPT7wUnZdscctFMUjpIk+sIpcHUq3FoNo7a5jKrR1jLZjIS7VaN1uDKTW6wPda961Q85GdfZZX1QMIyGFrRlv3ye3P0XHvrLFU4w1j69ZNpHILDWdIKzMGQ7gs/kS1I2eFHliVMmu7p8fzC2xr5fP5FaNq1A45+AhZW2kxPb7Khp4bNWkbzMR4jwn+6x5NcztJW9UdMHtPyUZUYalTg0SNJkk5/ILVTF2PDF5VkaY6ZXOkOgwCcz2Dh5LJYqoDwAJBynWJylObYxwnvWxzDiIDcuzJejFYsPAm3KTkSFy259C1Me06GY3QcitrlVtoq22mRoKDPDEXOIUQKRxNP/cHePn4p+11cVLU48KdED/KZPqSqrnkTqmOy0gA9CQsQqMRp5PTkolYcaMa9A8kzSiVixoFRCDLKJWLGjGgMsoWPnEc4EBllVvyu2qTZ6Q3Y6h8Ya3/AHKw+cCqPlEtWO3VOFNrWeQxH1cqrXkTR40dmcaesVZfI9Ysq9Y78NIeHSd7t8lWrQrr5PbKKV30txfNQ/znL+mFVUvyNPkSyGHTolY8SJWo88fKJWOUYlAKW2xt3O22uTudgHczo/JR+ztPFaaQHxVqY/qaE3bNhp260NOX2hI7nZj3U7ya2EOrc87qUGmof4jOEe58FnUcem5y2KSOr5QX/aUiHaBwcBuBIIKrS9B0nEHt4hdpfgqWioXAdJxybmTG7Mdi52tdVWk9tS10Zoh0PwmSQRE9EzrHkvPbc7HJH0dKjT48a5PnDmsQJg6OnwOX907pCCYkZTxHFWrshctkoY6rIqMrtDQ54DsDd7JOgOWvBF8cnNnqAmg51J+oBOKnPAgyQO4rV8Ta1HlvzYxlkl/0rWx9NwB3yPEgrK8bjuA9livu7K9iqBtVpYT1XA9B47Hjem15ME/E1rjp8TRrCq9HF6aZ3xnBJD3aKQc2DCjWNJcB3KVqNhZrXpq8JcSZpW7rDtHzTC/JLetUNwkmBB171z1rvEvDhTmBq7f3BW1UysSwp8jyoUt739G/abbjdzVPX4nDcN4HapSx2WGxuHZK0rgsGBknrHM/RTlFsFenCuMFiPFtunc/aQln6IyzWStVI03pzqcOS12CO1dlJqUahcYP5Ki72nnnzrl/pEKcuuwOqvMNljc3E6dyi9oXE2usTqX7tNAsttsXP0XZfTF9kYAhIShRhdp6MlEpkpZW48gdiRKbKJQDsSMSbKCVAH4kY1jlIgM2JUltFXx1atT79Rx8CcvRXDbXltJ5EkhjiBxIBhUffVSMII1k+WXzVNy3Ea/FxazSYwuIa3rOIaB2uMD1XoKzMbTY1g0Y1rR3NEfJUbshT5y20d4a7Gf5BI9YVwse92gU1rCPIlrSJM1Qk5wLTbRdvWVtDtVhmM5cEw+PmmimgoDn762Us9qqF9VpLjALg4gmNJjVZrNdjLJZqjKIgHPMySTAzKlVjrsxNLeIhczjsWkW1S9Zpv7I276AY1pEFz8yXHXIw3sS2ygHhzOkwuzg9IDTMDeMlq3fT5hj2Vem3FlBktbqC3fkZ7sk114hgOGrjaNA4DEOwka+ixevqsPVlNyk5J6bFns1KhRwMABzmNCSZJhSF2XiTSbiBJb0SeMb/KFxtW9ZdJ091OXfbwGBsidT3nd8vBIzaZxZXGa5N28L6oO+zrUi4b2vaxw78yqxvMs/SKmBoazF0WjRoGjY7F1F92sOrGPhhvjr81xdrP2jj2n3WedsptxZt/xa6a4zj2zaZThwOi2KlQ/EMuLfotezmYKV1TcPL5rPjN3jNKDZCbTNxPYBuYT2a/2TrqsIFIjfMlZbzdBL8iAA3owSBv8AWVmuu0UyJD8+73XsU/jWkz5vyJKd0pElZGQFtMZJ0k8BmfILVu+0B/XOEcADK6Kx3gxoinTd5RPeVkv85Q4itZdX40p8ka+zuHWa4cCQQtEU6lQxT6shhdwJ710NptRdlUdAPwNOg4ud8t61alpDRDREuxR3CGt+ZWX/ANC2SzFpf/iQXLZu3Izm2NE6fk/NcftLTw2uqO0Ed2ELoKlrNOmSC2QMg45mOwLjrdbDUqBzg4EiDiBEkE6TuzXfi1TU3KX7K7LI9IxkISYki9DCvT0NKAUzEnBy1nlj5SymohAOSEpIRCAWUiESgGOCirZc1CoZfSpuI3loJUuSsTgoJTI6w3NRpOxU6TGniGgFSYCY0J6DQg8UkuTkKSDGXO4Jhf2LMSmkISYTVHak50LI5qxupjgoJNe0WRlQQ/P09QoyvstQeZh/43fVTXMhNNFQ0jpSaIRuytAbnfiKHbONHUc9vcQfcKa5s8UmEo4JkqyS/ZyNt2TqOPRrdvSbn6ELjKlGHuBOYc4d5BiVcDmFVNahFV4OuJ0+ZWDya4wWxR6fjeRO3ib3DPYrE6r0KcYo+IkDLXMAqQsmzNQTzrmD+Bzj7tCZs3WDahJG4/JdK21B3FPFqi4+z7I8m+cX6xfBGUNnaDRElZ23LZxu8wCpSnTBWwyyhb8PNbIJtx0R1SW90j2MJDcbd1aqO6PmF0jbKFkbZgq5Uwl2jpWyXTOT/wDDTDrXq+ED1hbNm2fs7N9R3e4rpuZHBKKQ4KVTBdIh2yfbIyjZ6Leqz0k+q5/by7TWoMNJpLqbpgDMtIggeh8F2Zp9gWN7Oxd+qOVLOSkHWGuD+qqfgd9EqunB2IT1R38zJsBOhCVdFAAIhCEAspJQhACRKkQCEJhCeU2EAgCckhEIBUJIQQgAprgghNKASSkJT0kISNlJiTsKQtQDZTZT0QgGSq1vjZq0NquLWPqAkkEdbPPPtVmpwK4nWprGW13SreorrZ666ocecpPbP3hEacV11CwNGqlimEKK64wWIWWym9ZrCg1OFILIWpuBWFQnNowlLgSYDxQCQUZpYKQkoBC5ML04u7E3EEAmNCXJCAl5SyhCECSlSoQAkSoQCIQhANhIhCARLKEIAKEIQCFEJEIBCEhCEIBsolCEJAJUIQCOCRCEAFIhCAaQkSIQgCkSoQCJCEIUgaQmEIQgEgIQh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4" name="Picture 6" descr="https://encrypted-tbn1.gstatic.com/images?q=tbn:ANd9GcQdYO5RGpMgu2OVjHnzHuthPVimmVe4JIv0QcvVzwJdPyi3Wea4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84"/>
            <a:ext cx="2228850" cy="2047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3929066"/>
            <a:ext cx="30107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Under the book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In the box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Under the chair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4" name="AutoShape 2" descr="data:image/jpeg;base64,/9j/4AAQSkZJRgABAQAAAQABAAD/2wCEAAkGBhQQEBEUEBQUFRUUFBUYGBQXFxgWGRIXGhUVFBQVFBYZHSYeFxkjGhQVHy8gIygpLCwsFh4xNTAqNSYrLCkBCQoKDgwOFw8PGikfHyQpKSksLCkpKSkpKSwsKSksKSkpKiksLCwpKSwsKSksLCkpKSkpLCwsKSwsLCksLCwpLP/AABEIANcA6wMBIgACEQEDEQH/xAAcAAEAAgIDAQAAAAAAAAAAAAAABgcEBQEDCAL/xABKEAABAwICBQgFBwsBCQEAAAABAAIDBBEFIQYHEjFBEyJRYXGBkaEyQlJysRQzQ2KywdEIIyY0U2RzgpKzwvAVY3SDk6LS4fEX/8QAGQEBAQEBAQEAAAAAAAAAAAAAAAMCAQQF/8QAIxEBAQABBAIDAQADAAAAAAAAAAECAxESMSFBEzJRYSJCUv/aAAwDAQACEQMRAD8AvFERAREQEREBERAREQEREBERAREQEREBERAREQEREBERAREQEREBERAREQEREBERAREQEREBERARFwSg5RR6t1gUEMphlq4WSDe0vHNPQTuBWxo9IKeYXinif7r2n70GwRcB19y5QES6ICIiAiIgIiICIiAiIgIiICIiAi4c6wuVDtJdbOH0Nw+YSSD6OKzzfoJGTe8oJisPE8ZhpWF9RKyNo4vcB4cT3Kl67WzieIktw2n5CM5cq7nO7dpwDW9wK1kOrx9Q/lcSqZJ3ne3aJ7tt3DsCxlnjj21MbUyx38oGljds0cUlSRvdbYbbja42j4BSbQnWhSYoAI3cnNxgebO7WHc8dmfUojhuCwUzbQxMZ0kDM9rjmVH9IdX7JnctSu5CcG4LcmuPTl6J6wpzXlrd07sv5FSGi+uKooZBTY0xxAyFQBd1uBd7Y6xnkrkw7E4qmNskD2yMcLhzSCD/AO1fdJlEqo9Z2thzXmhwvnzuJa+RufJni1nS7fc8Fj6z9Z0skzsOwu5kJ2ZJW7x0sYeG/N3DcsDRHQ5lC3adz53DnP8AZvva38eKnnnMY3jjya3BNWkIiJrLySvzcdo8w8QDxPSVzPqqpibxyTRnqIPxzU0ReT5Mt991+EQlmhVbAb0uIyttwc5/4keSzIsU0gp/RqGTge1sOv8A1AKVItTWyc+PFoItbWMQfrFCyQcS0EeGwSFn035Q7G2FTRTRnpBHwcAVsF8yMDvSAPaAfitzXvuM/Ez6HXvhknpSSRe/Gfi26kVBrDw+f5usgPa7Y+3ZV7U6M0snp08R69gA+IWqqdWtE/dG5nW15+ButzXxZ+KrzgrGSC7HtcOlrg4eS7brzu7Vc1hvT1U0Z8fMELFxeoxLC49sYo8j1WOe8l3usdcLc1Mb0zcLHpNFW2pnSXEK6GV9eNqO45KUtawv9oAADaG7NWSqMCIiAiL4fIGglxAA3k5AdpQfa4uoNpLrkw+iu3leXkHqQ2dn0F3ohQGt1mYvid20MIpYj9Id9unlHAW7h3rlsnbsm65sZ0ip6Nm3UzRxN+s7M9jd57gq0x3X9GXGPDKd9Q/cHuBDe0NHOI8FFaTVvyj+UxCeSokO8bRt3uJufJSygwuKnbswxsYPqixPad571HLWk6UmnfaKVdPi+Km9bUchEfom5Ze637ytlg+gFJTWOxyrx60mefU3cFI0UMtXLJWYSOALCwyA4DIDuXKLExHFoacXnkYwdZzPYN5U+2mWig9ZrL5R3J0ED53nIEg27mjM99l9w6EYpiGdbN8njOfJjfbf6DSB/UVWaV9+GOc9MzSrSOg5N0dSWzfUZznA9IcMmnvUP0RlxKN8rsIZOIn3ydYtIOQuXWaXdYzVhYFoRh1M60UT6yYbzs8rsnrA5je9TOGjrHAbFNHGOAkmAsPdja63YrYTj0nld+1LYLVVuGh3K4e9znOJdLZxe6+ebhcWW1i1qxA2mgmjPcfI2KszGRW0tPLO6OmeI27RY2SW5HG147Lr5GWaJj5KJk0b2NcHRuZLk4AjmvAPHglw382Ey26qF02sSif9KW++1w8wCttTY7TyfNzxO/nF/A5rvdozhlS4sdTRMk4xlhgkH8uRPcsCs1NUD/Q5WI/VffycFO6eP9b5VtWm+7PsXKismpp8ZvTV0rOotI82u+5dLtDMZh+aqmSgcHO3/wDUCz8U/Xef8TBFCn1mNwfOUglA4tbfzYfuXV/+kSxG1TQys7L/AAc0fFc+LI5xOkUQptaVG70+VYett7f0lfOOayIGRD5KeWlfk1oB5p3AuHHs4rnx5b9O8422k+lcVDHd3OkPoRjees9DVh6CatZ8VlFdiu0IrgxwnLlBfLL1WZdpWy1c6p3zSCuxe75Hc5kDs7cQ6QHtyarla0AWC9WGnMUMs7k+KenbG1rWANa0ABoFgANwAXYiKrAiIgLQ6baMHEaKWmEhiL7c8C9rcCOIW+RB5sqNWOI4TIZWU0VYwes1u2QOnY9Jp7LrZYZrMgedioa+neMiHAloPhdvgvQC0ekGhNHXi1TTxvPt22Xjse2xWMsJl21jlcekGpqtkrdqN7Xt6WkEeS7VqsV1CyQuMmFVb4z+zkJA7Ntu/vCidTphXUcslLNFFPNGM3Rnat1u2Mj1jJefLRs6WmpPawHPABJIAG8k2A7yozi+sSlguGuMz/ZjzHe7d4XUTpK+KvdbE6+SHP5lsZawdrtw7wVZWiejWFxAOpORld+0LhI7tF93cAk05Oznb0hsNXi2Jfq0PyaI/SO5uXTtOzP8oW5wjU3EHcpXTPqH8QCWt7yecfJWMUWt9uvDm361Lm0uG07nhscETBnsixPUOLiehdOiFbBjIdIZhybT+qNJa73pzvcD0DLtVN6z9MTXVJjjP5iElrR7bvWefgFr9XVFLPiVNHBJJGXusXxuLXBtiXZjdkLd6rjj7qeWXqPVE+IU1GwB74YGDcC5sY7gbLVP1hUV7NmMh/3UUsvmxhC+6HRCjgO0yBjn8ZZLyyHrL5LlbPbA3WHYLKjCkNbOtp823R0gkij3SPe1zHyXHohrgC1ufHMqtsI0sq6Qg09RLHbgHG3ZsnJeg9Y2gMOJxF+TKhjSWy9IAJ2ZOkdfBUdh2rSvqGh8UBLCTZ9wA6xIJBJ3XCCZYJrnfVbNPiNKyq2iGscy0b9o5DPcO0WU+pBV0rC6pa10N8mteZZadnDbdYcqB1C461WGCas6yhnhqqmNro4Hte9jHh79kG5IaN9ldMWItlja+Nwcx4uHDcQVyyV2XZzHIHAOaQQRcEZgjgQehfSioxaPDZXMme1lPIHPjJ+ifvdGBv2TvA67KPYtrg23GLDIHzP3B7gbdoYMz32ULhd1ZlNlkSytY0ucQ1o3uJAA7SVCdIdbVJBdkN6p+6zfQv1uIz7lF3aK1+Iu28SqHNbvETeHVsizW/FSfBtFaakA5GMbXtu5zvE7u5ZuWOP9d2tQ2rwquxdwdLFDSxXuLRhp/wDJ3fZbWLVwyCPappHipYQ5kxtYOGYAbawB6VM0WLq5evDXxxrdC9c72TfJcZaI5AbCe1geA5QbrH2hkrgjkDgC0ggi4IzBHUVTekOjMNczZlFnD0ZB6TPxHUtDo1prWaPytgrA6ajcea4Z7AvvjJ82HuXo09SZI5YcXoW6LAwXHIayFs1NI2RjuI4HiCOBHQs9VYEREBERARFjYjXsp4pJZXBrI2lznHgALlBE9aenQwujJYRy8t2xN6DuLyOgA37VWmrvAXRRuqZ7maozud4ac8+snNattQ/H8UfUzAiniNmsO7ZHoM7TYEqwwF5tbP8A1i2nj7YOI4HBUC00TH9ZGfiM1GazVbTk7UEksLuo7QH3+amiKEzynVVuMqER4XjFJ+rVYmaPVef8X/iuMQ1k4hFBLHVUdnOYWiVoc0NuLXyu0qcIVuav7GeH483nM5q2NU+Gtw6piqal8JZO0xsfHKyTkHusW8sGk7G0AR25KSV+jFLPflIIyTxA2T4tsVHa/VVA65gkkiPR6Q+4q01sb2ndOrxe9dDpFS8MGNUVhT1QnYNzHkOy6LSC/gV0YtrXxWJmy+mZE7jJybjfsBJaFWZS9VO42LQ01xMw0Uuz6clomDpdJzR5XWXhdGKenhhb9HGxvaQ0AnvNyvN1Rp3WyzRSyzve6N4e1ptshw+oBbyU2lxrF8VHNtSwneRdm10870z3WXbZOyS1YekOnFJRA8vK3a/Zts956tkbu+yrKDS2snkmbhML4oZHX5wBEbiee5jiAGXOdgtxg+ranhIdNed++7/Rv7vHvUrjjDQA0AAbgBYDuChlrz0rNL9Qei1bGV/KYhO+Z5zLQTbsLjn4WUxoMMip27MMbWDoaLX7TvKyUXnyzuXasxk6ERFh0RFw5wAJJsBxO4dpQcroraFk7HRytD2uGYPxHQetR7GdYlNTktYTM/dss3X6C78Fi0OE4zi/zbPkkDvXddlx2+m7usq46WVYucjTPxCbR6qD6Kdr43nnU7nAm2eT2jydvXoTRLSJuIUcNS1jmCQX2XcLEg58Rcb1C9GNRNHTkPqi6ql38+4YD7oPO7/BWRT07Y2tZG0Na0WDWgAAdAA3L2zry89diIi64IiIF1R2unS99XUMwujN+cOVI4u4MPUN5VxY5yvyab5NbluTdyd921bK68z4PPNhVRLLX0k5kfe8jgbtubuNzkSem65d9vDs238rGwHBmUkDImeqMz7TjmSVsFG8O1hUc1hyvJnokGz57lIYZ2vF2Oa4dLSD8F8/KZe3qlm3h9oiLLoiIgIiICwMexdtLTySvzDRk0+s47hZZ6rTTSsdiFdFRwG7WHnEbtr1ieoD4qmGO9Zyu0QO8k012gl73bQDRx380K39BNLPlkXJy/PRABwPrgZBw68s1FMSoG0+NUscYs1piA68sz3rO00wJ9FOK6jyG1eRo3NJ3m3suur52Z7RLHfHerFRa7AMdZWQNlj45ObxY7iCtivLZsv35ERarGNJ6ekH56QA+wOc49w3d6Sbjarora+OBu1M9rG9LiB4dKgsum9XWksw6AtH7VwBI67nmt8120Wrd8ruUxCd0jvYaTbsLj9ypwk+1Z5b9OzEtZjS7k6GJ07+DiDbuaMz5LWUWC1uJYhT0lfK6ETNc7Zbbmta0utsjIE24qwMNwiGmbswRtYOoZntJzK1mHu/SWg/hSf23KmnceW0jGcu3mrB0X1W0GH2MUIfIPpZLPd3Xyb3KW2XKL1ICIiAiIgIiIOF8SwteLOAcDwIBHgV2IgiWNaq8Nq7mSmY1x9aP827xaqh1iatm4TJSmiqJm8vLsWcfQvuN22uO1ei1U2vg2/2Yf3ofArl6IhJdjFJv2alo7HH7nLsp9aIYdmrppIncbZ/9rrHzU6K66imZILSNa8dDgD8V4ucvcerjZ1Wqw/TGkntsTsBPquOwfBy3LTcXGY6Rmo1iOrujmuRGYz0xm3kbhaZ2r2ppzeirHD6rrt+F2nvTjhersb5T0nyKAHHcVpPn4GzNHrNFz4s/BZlFrSp3HZnZJC7rG0PLNc+PL15OcbnS/HxR0r3+u7msH1iDn3fgtHq0wEsjdUy/OTXsTvDd5PeSfBaWun/ANs4kyOMn5PFnfpaLbTu0nJWdHGGgNaLBoAA6ABYBay/wx4+65P8rurfSzLG6Y9cfxIVkTxB4c1wBa64IPEdCrfTTLGaU9Uf2iFZZTPrEx7qrpGSYHWhzbupZj5XzHvNUmxXWRSwgbDjM4i4azdnuu47vNb/ABTCo6qMxzN2mnPoIPAg8CsDCNDqWlziiBd7b+c4dl8h4Jyxvm9nGzpFvlOKYl82PksJ45tJHb6Tu6y2uD6taeIh05M795Lsm393j3qXIs3UvU8OzGe/L5ijDQGtAa0bmgWA7gvpEWGxRukktpLQfw3ecblJFFY3fpLQe7/g5V0fsnqfVfaIi9rzCIiAiIgIiICIiAqk1/mzMOP7z/iVbaqL8oU2hoD+8f4FBmfgPgi4ach2D4LlfNewREXABWJW4TDOLTRRv95ov471lou7jBwvA4KUEU8bWbW8jee0lZyIlu/YrXT3LFaM9Uf2yrLcq01jZYhRnqZ/cKssqmf1xYx7rhERSbEREBERAUQDv0loexv2SpeoVO+2klD/AMv4K2j9k9T6vQyIi9rziIiAiIgIiICIiAqg/KMypqI/vB+w5W+qg/KP/U6M/vB/tuQZkR5rfdHwX0uqlN42e434LtXzXsgiIuAiIgIiIK21nZVlEepv9xWSq41pi1RRn/XphWMw81vYPgrZ/XFjH7VyiIotiIiAiIgKCVrv0kovehU7UAxE20jovfg+IV9D7J6nT0giIvY84iIgIiICIiAiIgKoPykP1Kk/4g/2nK31CNa2gkmLUsccL2sfFJtjavZ3NLbEjdvQR6gN4Yvcb8F3qHzUeOYeAJKUTxtFrsG3YDdm3PyXVT60Yg7ZqoZYHcRa9u42K8WWlk9MziaotXQaUUs/zU8ZPQTsnwK2n+rqVlnbe4iIuAiIgrnWuPztGes/aCsOA8xnut+yFX2toc6jP1nfFqn9Ifzcf8Nn2Qq5fTFmfau1ERSaEXTV1jIW7Ur2sb0uIH/1RLEdZkQdydJG+okOQsCAT1WuT3BaxxuXTlsnaZrTYxphS0txJKC72Gc53lkO8rW0Wg2M4pY1DhRwn1c2ut7gzPeVOtGdSFBSWdK01Mg9aX0b9Ue7xuvRjof9JXV/FcQaS4hiLizC6Vwb+1cBl1lzrMb5qW6HamJmVUdZiVRykrCHBjLkXHo7TzbdlkArYhgaxoaxoa0ZBoAAHYBuXYr44zHpO5W9uAuURaZEREBERAREQEREBERAssHEcDgqGls8McgPB7Q74rORBXeM6isNnuY2Pgd0xOy/pdcKLVOpKvpbnD67aHBkl293Fp8ldqJtuPPtTU41Q/rVHyzRvewbWXTtRkgd4XzR60acnZnZLC7jcbQ8s/JehLLV4rovS1QIqKeKS/FzBf8Aq3jxUrpY1uamUVlQaQU8/wA1NG7qvY+BsVsF24xqCw+a5g5Wnd9R200fyu/FRup1Q4rSZ0NaJWjcx5LT4Ou1Tuh+Vuav6jutwc2kP13f4qdYebww/wAKP7DVW+l+EYvKI46qjeSxxLXxsuHf03HBSHCdXmMYixgqJPkkAa0BpycWgADmNzOQ4lPitxkOcltbPGNMqWluJJAXD1Gc53fbId60dPpBiWJHZwylc1v7Vw3fzusweasjRnUnQUdnSMNRIPWlzF+qPd43U9ihawBrQGgbgBYDsA3KmOjjP6zdS1TmDahXzOEuLVT5Hb+TjOXYXuHwA7VZuAaIUlC3ZpYGR/WAu49rjmVuUVU3FlyiICIiAiIgIiICIiAiIgIiICIiAiIgIiICIiAiIg4suU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6" name="Picture 4" descr="https://encrypted-tbn1.gstatic.com/images?q=tbn:ANd9GcRAKzTZMVP274XP9O6CTuvbWyTF75EfYsux9Etsx0xnonlAOOy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14356"/>
            <a:ext cx="2286001" cy="2286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3714752"/>
            <a:ext cx="2779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On the box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Under the box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In the box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58" name="AutoShape 2" descr="data:image/jpeg;base64,/9j/4AAQSkZJRgABAQAAAQABAAD/2wCEAAkGBxQSEhUUEhQUFRQUFRQUFRUXFRcVFxUUFBcXFhUXFRUYHCggGBolHRQXITEhJSkrLi4uFx8zODMsNygtLisBCgoKDg0OGhAQGywkHCYtLCwsLDQsLCwsLCwsLCwsLCwsLCwsLCwsLCwsLCwsLCwsLCwsLCwsLCwsLCwsLCwsLP/AABEIAMQBAQMBIgACEQEDEQH/xAAcAAACAgMBAQAAAAAAAAAAAAAAAQUGAgMEBwj/xABEEAABAwIDBAUKAwgBAwUBAAABAAIRAyEEEjEFQVFhBiJxgZETFTJSoaKxwdLwQlPRBxQjYnKS4fEkM0PDNIKjssIW/8QAGgEBAAMBAQEAAAAAAAAAAAAAAAEDBAIFBv/EACcRAAICAgIBAwQDAQAAAAAAAAABAhEDMRIhBBMiQTJhkfBRcYGh/9oADAMBAAIRAxEAPwD0dCELcYgTSQhIIQhCATQkgBCEIATKSEAIQmhAkIQgBCE0IBJCaHQkITQgEkIQAhCEAykhCAEJpISCEIQUCEIQAmhJAMpIQhIJpysUIBCEIATSQgBCzazee4DUpup9s8D8ksUYBJCEIBCE0AJIQgBMBAQShNAkhCEAhCEA0kLY2nxmTuHDmlijWmsns4d4OoWCAEIQgBNCSEjhCSEJBCEIQCaElBIIQhSAQhCAEIQgNzbgRuBHO+8I08QY7BfxWlCihYIQmpIoEkIQgEwFDbdrgZRAPbcDnHFYYbHuYbdZnDeOz74qmWZJ0aI4G42icJSUZtHbtGjTzud2DfPYq5U/aNSH/af4hdepFfJx6cn8F2Qqjhf2hYVx6xcwHeRb2KwUdsUXiW1GEWFiDrou1JPTOHCS2juQk0zok6oBqQO0qbIoyW917jQxpujcuWnVa6cpBjXks1Gxo2uPwI8TYLUhCDYJoSUgEIQgBCdvsn9EKLJEmkhSBpITQCTSQgBCEIATSQgBCEIBoSQgBCEIRRC7c3nhb4H5qG2fiCTA3HXgrJtEAkMJAzAkcZbrHGQqoKrabnMf1XNMjmDx5fe5eflfGTPTw+6COvb+Eploc4COBG/l97153tCjmJizRa3yVvxmN8qImw+7FR4o0qbfKVnhgJhoO/iOazcu+i7j12UjEUTkDotMW3Rw8fYngqrmmWkyL23/AHdXejsMOp13sLX4d8OplpzZXH0mns+a4P8A+cLS7LJMPAAG/KfvvVnMrcCa6PdKKlUZXE/Cw7FL1qziQAC5xgAGd/JVLBYM4eqw7jAM7nkTdegbDZndnInLIDtxPJWQbm6ZXKoKyWwNDIwA3dvPNb5STW9JJUjz27dhKJQkugNCSaEAiUFJQBpISUg2JIQhIIQhACEJoBIRKFABCE1IEkmkVAGha6lUNBLiABqTYBOm+RNxPGx8NyAzQkmoBUf2htcKTHMc5rmvERx5qtuzu69R0mPhulXvpLhg+iZEwZ/0qxgtkioBmmBp+hCweVs9Dxn7SCo4OtVlzAWtGp+QXTtHANq02NbDajWljhUJvLg7OxwmHWgzuOo33nAYMUmwB7F0P2Sx8OyiexZozado0SSapnnPRzymEdVa4tdTrgAtZmIpZQRneXAXiBv01KmukGIIY40oBewsaQYIzQCSdxge1WOjsxtNziT1N7TH6fNVnB7EY/FOAqPNJsPa0kyXHdOhaInfrC790nZCUUqKZg9nVKLKznDJ/EDqYc4EvBLpuNSBHWFiZXsHR4f8emYIloN+YVSxXR0Oe0EdYkgRpffCvdCnlaGjQAAd1lq8f3NyZj8h0lFGaaElrMY0kJhSSCEJJYBCEIBITlCkGSEIQAsxTJ3LBrhv039i5BjXPGYAAS7W5AGnYSL96lRctBtI7CFpr1gxpc4wBqVHY/E1AMrHEukXMdRpGa9vuVAVqVSoZdUzAaE7+YAFhf2hXRwXto4c6+Ce84l2jmjkIcVsGOcNYgXvYxxPAKvspN0cwTxD3CT23juWry5YQA9wa4kAPAIB0gO/FprMidNEliolSsn6203kWpltg+5E5T6LvEttz5qWpVQ4BwuCAR2HRefy/Ple5rAAC11xIadM0d1453spHAY6TlfiHUgxsNaG26jWjQXNzzCzyTiv5LaTfRcZXLjsaKYGpcfRaN/E8gOK14ZuINNrjTaf4flHEOglo3gceSr2J2qHGWQ57gLawCeq0DeZgcCfaxtTZEouOyWLxAqYhwsc1NkGG8w0Xc7S8FPGY+q1uZlLq3JLjdoG/wAm25HfPJRzHsoDy1cl9Wp6LfSJ4Bu7KJ1038AMqm36gJHk2T6uYmP6zoFesbfaV/vwVOS0SGC2qSQHgX3tmPapYKqbA67mh1gwCP53NG7kPverS0qvJGmdRdkT0jxmRobHpWlRuxCWwXd51A7ktuve+tl/C3lx+IUhsajBLgbhpIjj2FebmlcqPRxRqJN0WE7gbSNLrPyzdCInitGHqgRvmDJBkk8Nw7FjtNgcBmPGY5EiY7lRrstq+jPF4am70hMaSZHgobFupgjLq0yCNyx2gx7RDTm5FxA/yq9iaGa5pZX7yHfOFPMjiSODxZ/eWyQWm0zv5j5q2grxysalCo1zXEtzSQYNxzC9Q2HtZmIYC0gkRmA3HmtfjS9tGTyI92SiEkwFpMwwEiUiUIBoSTUgEISQAhCEBnKRSTUAhtveUqRRpauIL3TENF9fvcuhwcxt2tc6wB56CV3pOarVlpKKXRzw7sixR6pBJMzmO8k6n75KNcCwQ+0Wn8Luw7jyKnq9Lh4I8iAOse79VbHIkjngys1CI1B7x371Cuc92bKQLkFjgC1wi2Zh3b+Su9VjTo1ve0FcVXZQfcsp8yWj4i6tx51DaIeO9MpVLa72fw6rA69szzIAMkSZJG69xryWltYuJhmUC0y4QDIImB6wNtco4qxbX2KwfgYL6tkEcCDqCqvtSq5rQ1w6wkNqtdlzN1gt0nkPatVYprlGP7+Tn3RdNnczpVXp5WsIDXksfyHVzai4vJiF1bKx9OPKNBeYaxg9HMRJqOuY1LR1dOsqHRxgZUBeC8XytvExujf/AI4K8bGAqgOJgNAmSdIi5tnFyJ1Ag6Qs2fHGDui6LclVnXSeXnylZ5JJ0aCDBsAHR1W7obwIkSpPC06Zg1IpUpgNJALzvBBuBx3/ABOGGdQaTLmkiZlpcb6jS9om923Fwt7q1A38kKkyDmMCwk3NyQOV2wdQsspuW7r7Hago6o78diGNbLWgZRY6QBwhSeGqkgZrOgGO3gobD7LoOLczCzK6WsFR5YeEh1j2CFNvFp4X52VcnBJKN/6QlJu2Qu0qM1gWtcTo7h/ldrGgXHVcNNY8FsqslwM9i7aI3PFuK8vP9bPRw/Sjkp1etYAEwC6L75jh/ldGJp9Xwj4Lb5HhlPOLjvWFSuAIPpXgXk+FlnbZeqIryciDPVNiuTaOHhslpPYA72KcFV35bp7R7IXFjPKRYNaOySiDPONoYoh5aKTuJlvt1Xf0F2+ym97KnVzunNuB0vwW/bmEeA5xqT/KWjf2aKpuZEGYg6/JaccuPaKJx5dM9upvBEggj4rIuVS6G7UDmZCbjdf9VaQVvjJSVmCceLozBTWCYK6ODNCxTCAyQhNAJCcIQAkhYkodDTptkwP9c1gs2ugHnA7tfkoYRlUeBZvjvP6KPqN63Lju711Le2qWCBqdTw5LqMuIa5bIjE7RpU7A53cAJPfwULjdv1NR1G/y03VD42aFPuoZGV67uBDO4dZ3sKq+zMDUxFGjFZ4LqbC4vc4gnKDJi+qlZ4p6/fwdem62Re1uktV4ytoVHji5rRPc1U/F46q4EPZVYCPVcG+wL0gdC8TUn+PTgGLvq37OqtFb9ltV/pV6X/yO+IWiHnRiqSX/AE4eBvZ5LiCGgl2ad0AieGsQprYrW1G5qUNeJOVwuSdfJu0eNTeCJgk2Vzxf7HiGOca9M5QXQKbrwCYBmyhKn7NiD/6hoHAUiR3dddess3yRx4bN2HqVnOa2q0sDpGYZhlgS0tMQBPzUhgaLtxGQnK9zjORzYl1PK6REk3vBItZdeB6NVaTW/wDLa9rR6LqMggDSz5Ct7eiLC0OD2gkSIYW6gEaPv/lUZMjhvR3CKlopf77WoZQ3yRg5XB784sbQR6HAZokFuplWHZ+1/KS1gLajRORwOVw4036aEGAbTos8X0XaCRuMNHViZBDBmnjLdTqwrcOieHpMFVhMhvVcJacpki4P8xKzzyLZZGDN9Ks2rBIdYwRvDhqCpHCUWTLWkdsgqnbJ2y59R4Ycr2PDagcRDmkEsfYa2I7laqWPvDqlMnhf4rDm+qzVi1RIwbkWG+2p5LnrT+EycomRxI4ac+5bWVZ17ljWqhvV5fHn3Kto7s5G9b8Z61xFoHDtXBj8CDq6q7sLj8Cuqq+L5mht7zJ7go/FvzGBiCOXV/8AyVwdkRjcI1rHW3b5PxKoLqgc8gaTovQ8Y2xEk2N+1eabJo5qtyZaXTPEHku46OXstXRivkqgiTJhekscvNdmNy1GCblwi3PgvSKQgLb4/wBJk8jZtRKxlMFaDOZgrILALMIDIIQhCAQhCASRTWKgkFiSmVgUJM6Zv2X8FiSgBDNQOYUA5+mZIwlRjNfJvAsTfI68ATqoLo5NOkxjvSZTa09wAkcQp3pDiiIaPxAk9mn6qKwOGa9zWumDwLhp/SQqmui6+yy7NqKTBVf2fs0HNDiIMa1D/wCRdp2bxe7udUH/AJFXR2d2M9B/9LvgqJiHaditFfZfVP8AEfofxOO7m5UTEbOMD+I7wHzC3eGtmXyPgmKb5HNXDZ9SaVP+hn/1C85p7Mtd5Pa1n0q2bK2Qw0aZMeg38FPh/Qnlx9qGB9snKoaReFF7XqtZScMw3nUWkyR7Vn5mpcB/ZTHwaufH7LY2m6M2mgMD2LC9GpHmuxwTjKrgZY7q2vDm5CJA7THYV6IyiYAkBtpaQLniea896HVnnEVIIJc8OJdeY8o3x6wXouJpP/lgXNiPmqMz1/RdiWx08QfKGNw8ePxC6cRUDxI8O1QuJxOVwJgTIJ7dyzwtcBkgwJdfs+7rg6OkUc5vuBH+zw7FoOFziTlt6JAjuI3rqwDpYSLkn2clqxLsrYIEcZhcS2dx0V/aNWDFrbv9qs7M2X1nGIlzjGkAmQrHWp5nLIgNFhcrv4OCCrtyPz/iGnd8FbtgbbFYQ6zxu4qq4qi57pIMcU9l0HfvDDOVo1V2HJxdFeWCas9FBTWpjlsa5bjCbGrMLW1bGoDNMJBZBAEJLJCA1JLOEZEJNawhbvJocxCTSSs6A6w7QtlLCOd6I/TxXTXwgpMk3e6w4Ab4/Vc/YlL5KvtermrO4CAOwD/Kz2YP4jfvcVqxbP4jvvcunZlPrtUS0TF9k1s0+l2rulcOAHpdq7FSXGTm27QeyOap+JohzRAaDo0tJiRuIOiuAMiO0ciCqhiawaLQSDu06khon4rX4t26M2f4OSnorTsU/wACn2H2Eqq0dFaNg/8AQbyLx77lb5a9i/sr8f6jvXBtl8UXng0ldxKgeluJy4ap/TC816Ny2UToFS/5LXC2aiXe8QY8F6PindVeYdBqrjiaZbGRlJwqHgJdA7cxHgVfm4vMYuY+Z3diozouw6K30qxQDcpm/WBbYnIRmE9k+ChcJt5pZ5MWAEdvPxJ+yj9o9eHUwDaDbjcKmUcQQbCZPgTuXSVxOW6Z7b0Qql1AuMRJA+cpbXxJuJBHA/qnsxgw+GpUyRmDRPabu9pURiX5ib3EiJmVS+2XLpCw7F0toSuek7Lqf8cSVKUCDHZKsorsj6uDndZbHYJtMRDSQAXOcTlbOgAGpXfWeAFB7Zx7KjM7atINBHlMxIDiwx1XDmudM62Y7V2vUpf9MCQ3PrLHMmCQdxFrLk2F04z120q0DPYOGmY6BUzbnSbMCym4uMObmiGnyjgXwNYAbA7eSjdiDNXYTuI+PBaYTktmeUIs+gWOW9qjcDVlog7gu9hWqzLRuRKQWUJYoEIhCWBwsmkcR8fgsAFlKkk2NI5+H6roplg3E9q5AU5UUTZ3uxh0aAO39FyVJdcwe9YAozIkkG2zjxuBLxYNB3G648HRc2o0OieW9TEoLQdQCoYRjgh6XaughaW4ZnA/3OHzT/dGer7Sfmq+JZyNipeNsXDg+p7HFW52Cp+oFy09m0mOLmU2NcZlwaATNzcLRgmsdlOWLnRVcPWbHpDxVm2DXb5EdYek/f8AzFbnYJh1a09on4rdTwlMf9tltOqP0XefKpxo5xQcXYPxbB+NviFUekVUV6jKLXiHvAcQQSGiXGB2BXQU2jQAdwC11aQOqyOCZoUmijbWwpoNijlEua2IiS4gDNG4SovaO16lJwzZYO8C99Plv3K743Y4eTLjeLQDBG8W5KJxPRJtSA6q8tBkNysjxifasz8eT+TQs8UUbbtI4sCZ6hMEiDBjxCidh7F/5VLOTlDg4jcctwO8gBes0OjtNojrGEP6P0tQ0B24m60LGlGkUOdyshtt7UzXa1xDQZiI7uOijMJi3VGio2nmYYLXZhLg7fEKZx+xq7abm0Wtc4zBzxucQCCOJHgtez9i1KVKlTFIxTa1p6zLgAz+LiVk9GaNXqwZz4bZbngnO8TYgx1bypBmz3hob5SIsDAkLdh9l1RwbMSM2/uXbT2cfxFa4x67XZlk++n0QGI2M8tymvUPbl/RV/G9EqpZlbVDxLj1mwesZ1aY9i9GZgWrYMK0Lr00znm0eRUugNWbuaOwEq0bA6INomT1ncSFeBQCzFMKVBIhzbOPD0oXbTCYas2hd0cGQWYWLU0A5+7fohEoShYbbwxommGOeS/MI6huC2I6v8y4aoqNE5pA1gsMXj1bibSJCl+lDyx9GoGkhheTwE5dTum6hauPBBawOcXQBIiIaWgBoJkwd0aBfN+V5E45Zrm1qlf2X57LGlZKtp0w2mXvqy9jHGPJ6vBIEZZjqkcvaHnoQYq1jABPVbvFtWb/AJdq3EYhraIp5RFFgLX5YzZSHBw9KfRiCBrKbsTjLjJh9HXk6g9W2bQj49y9nHKXBW/g7pHO6pQ/NqkxIADLiJ3sjS/esy2iCQX1gczmAQy5a6LQzmPELOrVxknKKFoj+Yy2Zl1hZ3PrcpW5mIxUnM2gRkOUgxNSBEguMCfGN2/rkxSHhdnMqNDm1KsHiGA8NCzvW7zQ38yp7n0LmfiMXuFAWETNza0B/bv3RfVTAqDiPFOTFI4fNI/Mqe59H3CPNI/Mqe59C7/KDiPFGccR4pbFI4PNI/Mqe59CXmdv5lT3Po+4UiDOiacmKRG+Z2/mVPc+j7lPzQPzKnufQpFCWxSI3zOPzKnufQg7Hb+ZU9z6PuVJIS2KRGeZW+vU9z6PuEvMbfzKnufQpRCWxSIvzGz16nufSl5iZ69T3Po+4UqhLYpEHithmP4b3E8y0d4OQ+EXnULloYCTlcKgcIzAOYRx6sNNoI1iOO9WZYGkJzb1XJTbuMhRGeYWevU9z6EeYmevU9z6fuVLIVnJikRXmJnr1Pc+n7hHmJnr1Pc4f0d6lUJyYpERW2QxrS4vqQ0Fx9DQX9XkualhKLgSX1WwQOsGDWY/B9wprGuApvLhLQx0jSRBkSorAVqQDppwMzAbmrcgxrpv8VTLLJZFG+v9sikYnAURY1Xjd+Ds9Tj7St9PY7CJFSoR/wCzj/R3La3E0XSQ0GJ1ZB6o5jhb/S2N2jSEASOADHW8BG9X8n/JNI0eZG/mVPc+hPzK316nufR9yuhu0qZ3n+13M6xyWyhi2vJDSSR/KR7SFHJikcfmZvr1Pc+lCk0Jyf8AIpAVooYOmwksY1pOpAAQhctJ9sk2vpg6gHtErD92Z6jf7QhCkAMMwfgb/aEfu7PVb4BCEADDs9VvgEHDM9Rv9oQhAH7sz1W+A+9yBhmeo3+0IQgM2MAEAADkskIQAhCEAIQhACEIQAhCEAIQhACEIQAhCEAnNBEG4NiOIWFGg1noNa2dcoA+CEKKWwbEIQpAIQhAC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data:image/jpeg;base64,/9j/4AAQSkZJRgABAQAAAQABAAD/2wCEAAkGBxMSEhQUExQVFBUXFxcVFxgYGBgYGBcbGBgWFhUWFRYYHSggGxolHBUUIjEhJSorLi4uGB80ODMsNygtLiwBCgoKDg0OGxAQGzQlICQvLCwtLCwsLCwsLCwsLCwsLCwsLCwsLCwsLCwsLCwsLCwsLDQsLCwsLCwsLCwsLCwtLP/AABEIAMcA/QMBIgACEQEDEQH/xAAbAAEAAgMBAQAAAAAAAAAAAAAABAUCBgcBA//EAEIQAAEDAgMEBgcFBgYDAQAAAAEAAhEDIQQSMQVBUWEGIjJxgZETFFOhsdLwB0JSwdEjYnKCkvFzorKzwuEWM5Mk/8QAGQEBAAMBAQAAAAAAAAAAAAAAAAECAwQF/8QAJREBAQACAgMAAQQDAQAAAAAAAAECEQMhBBIxURMyQWGR0fAi/9oADAMBAAIRAxEAPwDuKIiAiIgIiICIiAiIgIiICIiAiIgIiICIiAiIgIiICIiAiIgIiICIiAiIgIi8cgEr0LBrVmgIiICIiAixlegoPUREBEUTH4l9MZmsNRo1DSA7+UGx7pCCWig7M2tRxAJpvkjtNMte3k5huFOQF5KxcFkAg9REQEREBF4V5KDJF4CvUBERAREQEREHhK8AQBZICIiAiIgIiIMSgCyRAREQERCg0fp1hKdMiu1xpVh2XNME8jxH6rWa3TzFBkGoAAO0Gtl0W13fG/JVHT/b734gl+jS5jQLiBvgnWT7lo+IxheSbxMgSfOOMalUa66bViOk+JqE/tqg/nd74PepezemuMoC1VxHB0OHhmutY2ZQDjdSsTsxz3Q6pkbuOUu/Qe9U9+9LenTqnRj7TKdZwp4gCm42DpMHvEWXQGuBEi4K4VszovQpgPe9z50LjlA8G38Z8FsWE6QOwwa2jXGUGMjx6Rvdc5m+fgrzJS4OqIoWx9oCvSa8WkXAuAd8HgpquzeFYrNEHjV6iICIiAiLEhBkiIgIiICIiAiLFzwNSAgyREQEREBERAWFV8NJ4AnyWajbSqZaTyDBymDwm0+GqDgfTPBvqVi4NME/6jN/EqoxGyYqeiYCSxuaoeGmq304Sp6tT9Kf2sNY4wG3zQDAsAAAFrO1dtU6GJrU6bQ6SzOTM1HXECBAaACe9Yd26jfqTdVPoixwjktt2VWZVp5KgGYdk8FT7UxQysfkIa770EiRqAYFwbTG4qI3ExBYdeCzu5e2k1Yv6lN3YFhG/sxx4+S1zY9L0tV0S7K4C0xrF5V0zaILHNcblpA74soWFxdLC0XZf/c4EW0BO8925WmW0/HRPs+201+Kq0G1JDGBoaBLSW9twdMC7iOcBdEXCfs524cI/sDK6A4kNDo/iiYXXanSjCty5qgGbkY81vjZY5s5drlFqe3On2FoUw5h9M51w1u4cXHd3Kf0a6U0MYzMxwa7QtcQD4DeFZTSmxfTKphMYaGLY0UnGaVVsjqk2LxvA0JEaLdKdQOALSCDcEXB7itT+0rZTK+GBMB7HS09+o7tPJQ/slxz34apScZ9C/K3+F0mPOVI3pERQCIiAiIgIiICFEQVB2oXFzSPRub2mkiQLw4HQtP4hoRe0xErYyCcwJ+NiGkgHQguiOcaObFptPAekALTlqNux3/F3Fp3jx1C1r0heIymbsc0CS0xUzAD+W24iW36i2wkvbLLcX2ztpg9R0yLDmJyg90xHIibh0THY5giSRMbjvnXlY+S1MvMyNQQ4D97K2oIO+SAZ35hveYscRXDcwcC05DEg6kktvoNXi6ZYSEyrZEWLNB3LJYtRElEBRtpUw6lUBBILTYam0gBfdjwdOMeWqyIQcY2ttN2Kc6lRkNFnS1wygag2sVAobOoZQ0sZWewdoTJv95zSJ7iunbY2GWlz6TZDzL2jWd7h4Kpp7M3kHlMyOIvNlz5Y5Y/HRMsb9athtnvrRnAbTaIa2IaANABuCrtudGgOtR13hb/AFqbQ2DAVVXyjnx5d5WVmU7Xllc8Yx12uEOCrsSxzqgjd9XW87XoFwgBviJ/PVa87BZA68nf9FTjSx824iG6wY3L6UtpnLBv9b1XYgxYAxzWNPjuV8Olck+vWzAOIEcOPmotCu+m4PY7K4GQRqOGi+mGrjQgL7+rAzC12pptmzOkbsRTFOq4vdqS65K3P7PNmikyq4CM7h45Qf1XJMC1zHgibaxy1Xc+i9Vr8NTczQj371pKplNLZERFBERAREQYveBqQFGqbQYDBKi7QqAVmg72juFysYiw1+JWs45rdZe93qJjdo0j98Dv6vlOqyfixEi6qsQWQQS3frHl5yo2GYGwKbwN5bqI4RqPBW/Tx0n3q7o42dR5KjxmFbmdUzBoDMzrXLmue1pHPqj+lqknFDjlPPeeRNiqzaMw7KA6xtulxE68DmPioxxs/pN1UfFtdSNIEiXDM2CYhrCY8MxNibFwjRQHdIs4rCXlz2gEETESJnQCxuo2KxsmSB1Q8Nj7oc70Qjv609+5Rzj2yYawNcSBDR90hrJtuIcZvxW04bfqnvJ8bVsvb1VpaHkPaW2aAJbaGMJ3vJjkLzMStl9eZlzF7WtmJJAEyREk8QfJcx2XXcGsc7XLmbcdUOmXuA1bOYAb76kNVvhhWEk7gHOD3GWns02G1nSXEgbzrBCZ+PJScm27N2jS3PB32v8ABR6+0M1meJ90Dhfx+I1jD1s3ZAMyWgyJAJEid1tRz5ra9n4ZjbyHOtYxY8hrKyz4vTtOPJ7XSVhaWVoG/f3r7Iiwai1zadcvqPbo1tr2WxrWcTTOZ0368nmFXO9LY/VNjMCe1nmL5RaY3Ab1T7WpwxxIzWkbxNiBE3tK2Ks9zpE2EHh1psAe5V20qcxvaXX7jMLny03xadi206hBzVJiMskRy+pUfGYOB3/vEe9bL6ERldlcRad/Iqi2nhyDYmOBv5QqbW017FNAtfX6usaVKQ4qSzCFxgAn4KxGFgRpbVaSq6U9OnEfX0FbYFsuFpHDcopogkNGpVpSpNaMo1i9yefx+HlO0PMScreqBm3mLjl9e+0dA+ynFF1CowkdV8gb76z5LnjTuPFbz9mlYNe+neXNme7itcaplOnQ0RFdkIiICIiDWcZVc57+qSSSBoAALATrunxUM0q7rF4a38IzEeJt+QV/j8PBLtxueRVQ/ETZpHCePcF6HHyddRxZ4d9o7qL2gBuUncOyOIPL4KFisVkZNVoDW3OjoINjDfC49y2DD0WNEuIc7edZ5DkFX7Ze5wy0zDbDqQHmSLmYEayJ0nfAUTmnt3/pe8d9VTV2kxogulsTxMXLYaO1AB59U63XwxO2mNAa5wcCY5uMxla69xDhlInQWlZ47ZFJrO3DRmqOJOXK72nK4GluSoMY2k1zm0jmkiWnrAOIJzghrT6QjSCAAJsIK6sceLNlvPFNxoZVDnUnB8awRIIzOdyBvcKupyxjnhpa3KBmzQQQA4SCezmIMmJy6XWv7a2z6AZKWU1I65a4uM36gJEF3WOZ8STNuF0NrVaFM1ajC6mcrww5ZBBaYs4kaAHMTro2wNLjccpI03LN1b7PxDKnWZUYYMy058pkAPfeJaAcoJmwPFXGDpB5BdUf6MXAF3OnUugWLrgAmeuf3V8+jfSDB40EUwG1AJNN4AdzLSO0By0V0NmA2ktZq5o38etO/fqe6658uT1usppp6bm8a8pVGvcXlnVDcrBIblEwSIm0NaBHPisnYqvADWgN3PPWPIAQJOimCiymJ3aSZOXcLAaKfSoixJDt4jRV/UxnyM7x5W91DNBzQ3M57nOIGpHPssgaA7l9MRUdRlwLiAJLSSZG+JuCrFres3x+Cw2hRDhfmD3ELP8AU3dVp6anSU0yJVLtNgFQnjcqw2W4mk3MZIlpP8JI/JRdrMMzyXNnNdOjCqas3MCdToL2UN2EmByuvpjMRkNzA1/VZetzxErlyxlreWxAxOzGk5hqPfyKqcfsxrjIEHfCvMXTJLYMCddfjuuvjVb+9HcJVLivMlEzZYC8r4UQrF1AzBzOB4gQvjVwbfwA+XwUwrVtqVBTIa2HTc799v18RwUmhQkTy8VF2rhHemBAsYHdG5XpoQ0R+i0qqsZSvdbn9n+G/bl24NP6fmtdoUJJlbr0Npw8/wAJV8fqmXxuCIi2YiIiAiIgqdt1S0sg2IcCNx7OoVHRwVNji4Ngu3hzrcbE2HLRWvSCp12DgCZMAXI3nuUFrSdL90H4K0ys6lRcZfr5Yp5DTklxAMTEO74AsNfBa1isTUff02VnVIlpEsMh4ne4mw0gAngVf7WafRO1Gn+oLQawXd4mPtLXL5GXrdJlXDdaRUDrkGMvYM5BDgZawzAOpgnQBVWNxNcNIZSqDcHE5yBvPVMA2F/0kXmyWAuM/h+C+2Lwg1hdvtMctZTbm3bNxzoYR0z1gR4FvIbwppwdStSbTio+D/FIBJAu0mL7yYi0St82D1HyZJm0q32lUl88QFyeR5tmdmMdPF48uMtrmeA6K1m1KdVhqU3scHNJymCORAuuzbJxwqsElvpAB6RoI6p7pMA3haxUuFT7LxQbjqomHZKIbxJPpzHk0rz+XyMs+8nXhxTHqOmhUm16NSmM9LrNHabvA4jkvqNsMp0jUrODWgtDnbgXOa0Zo0EubfdqrYhOPkuN3DLDc7ad/wCSV29h0XGtx5FdFrCQuYbdwwo1iNGnrN1sJuPAg+5dQa4OAI0IBHio97ld09ZJqI2CGVz288w8QJ/JQNuVYdEgWvP5KdiGODg5ok6HuVZtwy7TcNVXl+bTx/dNW2rjBT6xaDIIJE6fHcvNn4wVBM7hErLaYzjdvAHd/ZY9Gdkmo+BYDU8ByXNJut78TfSbjoL+K+NcgauiTu1PcrraOwCwFzDmG8HVa7iGkG4n60VssbPqJYi1MO3UVX34uJ8s1l8w5w1eCO6CpDXHMRr+Swrs8Fl/LT+Hwp4bO/MrMYSdy2HYnR0ZGOedQDHfeCVe1cAwsLQ0DhC3mFv1jc5GhUsEGrY+i7AHO7v0VZXpZSRwVl0eMVL8CmM1knLuNlREWzEREQEREFXtz7nj+Sp30gdQD3gH4q3259z+b8lWFSIe0KM0nAOcNPvOixB0BjctCxlItJMzBOoH5CV0TEjqO/hPwWgbX7To4n4r0fBv2OPyvy+vR+sM5zDWIi3Gx1V1iWZjAGu6f1AWu7IEVB4fmtmpCXDxPu/st/I/857Y8PeGlVTe9tSBTqG+5ro84j3qxxdd2bs3gbwfzj3qVgyfS67wvNoN/au714/J9elh8Qi90aecj8iFrlXAxivTOzZm5DZzYOXNDTmItDjoJutqewmwBPcq/EUdQ5uuoI18FlZK0l0+rXitQxIqMGVxpkgPJm4G4COw3QmeS2Lopi5Z6InsAZeJb/1YeIWt0KQbSqNFgS0R4ud+SzwWJdSeHt1HvG8FROqm9xZbUrMr+gJALmVm03g7w52scDl+K6EFyZp/asiY9Kz/AFiJXWVfFTIWubdIdUjgPqFsa1Da1aKzwTv/ALKvL+1bj+qnFMA03Lb+jWCbTpAgXdLifgFqzGy4d4VptHplQou9ED1wBY2EcRxWfHZJur5y3qL3atYBkTdam/EAnrC2iiYrb7amjp8V5gS6q8NaJJN+Q4lVvLvLpacep2j1qUPN43JSpZntbMyQPes69cS7Qgu9yy2D1sRSG7MPo87Ksm8026xdIa2ABwsvUXkrscrWekeBIOduh+KpsNinsIM3C3yvRD2lp0K0DpETh3EOHcdxCw5ZZ3G3HZeq3fZmOFZgcNdCOBUxcfw3Surh3te1vVJymdL6SF0LYHSEVzlcAHESI0Mai+9Ww5Jfv1XPCz4vkRFqzEREFTtzWn/N/wAVXQrHbRuz+b/iq4qR86okHuPwWgbV1d5roa5/tVnWcPD3Bd/g/urj8v8AbHw2X22/W8LbMJRN3boIHu/RavsenNRg4kAreqrIAA0W3nZaykZ+LjvG1AwrIeObl7jR+0cea+wbD296+G1TDj3rycu69HFjiTFrkANgAxJdvJCi1rtOuhIkzlLSAQDvBleMrFxDcuc6NiQe6yk1sN6MA1oFurSbqf4jubOvFUWV1UQGjeesfHs+4T/MviSvpWeXOLjqTP8AbkscihLCl/7KX+LS/wBxq62uT0KZNWj/AItL/causK2KuT5YjEsYJe5re8gT3SuZbQ2iauIe5os51u4WCi9K9oPq12tq2hzxBNmkQQDG7XyWv4/aBouLQXA75No8/COd1jyZ76a4Y67b7s2sC8NBlxmw3mPitZx2wsQatZ7sPVc45Ax2UneSfyVn9m2CqVcR6ctIpMaYcZ6zyABHH7x8l1JThx7x7Rlnq9OJbM6MY1zr0ajb9pwAAvcxMldOpYZuDwjyAS7LckXJNhpukq/WtfaFin08G8tbmuMwibbh4nKJ3K8wmM3Fbncuq5rV2hLjMj+/9/er7oligcTSu3tQbibghabs803lmZzS+rUjKSJaIJJynQANnxVjsoh3oalEtlrwAGxIguaLDXcVzzcvxtdWO4lYryg4lrS6xIBPIxdZwuxyjVW7e2LTxTAx82MgjUKyAXqEunP8b9m4e3IKzmiZ0B0MhX2wuirMO8VC8vcGlotAE6nvj4rYkVZjItcrREXhcrKvUREGFWi1whwBHMSortlUjo3L/CSPcLKaiCqqbH/DUPc4Aj3QfetV2v0MxLnudTdSdJJg5mETu0ct/RacfLlx3eKmfHjnNVyrD9H8XRqMLqDiA4EuYWuETcwDm9y2wMJ+67xaQfIhbSvHNB1Cvy8+XLd5K8fFOOajTnM64NhfeoG0CwvOaoBG4Aud5C3vW7P2ZRJk0qZPNo/RfWlhKbeyxre4ALCtttKwtVzRGHovk6ve2/huWLej+JqHM4XOpcb+6VvqKNG2n0OiL/vPaOQBPvlTqXROmO097vIfALYkTRtW4TYVCmQ5rJcLgklxB4idFZIilCvxuxMPWOapRpvdxLQT5wob+iGBJk4aid92A/FXiIPnh6DabQ1jQ1o0AEAdwC+iIgLxwnVeogiv2dSOtNh72he0dn0m9mmwdzQFJRAREQEREBERAXkL1EFdi9rClGdjxMx2N2uj+YUf/wAjpfhf/k+ZfDpIGmrhw7skumbD7mp3CYVbj49G7MMpEZZAaZ3wIFt1pEO5SvL5/L5cM85jrU/M/qX8q21tFPFkgEU3wQCL09D/ADrL1h3sn+dP51RYmtRDqQe6o1xp0YLQCJIq5G2BeZipIAjRYtxmFMf/AKazs0lvbJibwAzcB5Gd8r08buSrL/1h3sn+dP509Yd7J/nT+da8MZhszf29ZwzNIEOLZaQ8CMs3kabivrTq4Vwdlr1ANSBnGrsvVGWZLiLC5sVIvPWHeyf50/n+oT1h3sn+dPn+/wDUqFQ21hxlYKhN8g6rzfdJy6a30seCtUEf1h3sn+dP5/qE9Yd7J/nT+dSEQR/WHeyf50/nT1h3sn+dP51IRBH9Yd7J/nT+f6lPWHeyf50+X7/1CkIgj+sO9k/zp/P9SnrDvZP86fz/AFCkIgj+sO9k/wA6fzp6w72T/On86kIgj+sO9k/zp/OnrDvZP86fz/UqQiCvftZrXBpY4OJiJp67p69p3HQ+S+zcYSSBTcSNb07a69fkvriMO14hzQRzAPlK+WBwmQaCRYRwtNtBcfDVZ7zmWv4GXrDvZP8AOn86esO9k/zp/OpCLQR/WHeyf50/nT1h3sn+dP51IRBH9Yd7J/nT+f6lPWHeyf50+X7/ANQoO3KBcWw5jbOHXeWXtBEC+nvUl+FeTIqkC1gAd0b1njnblcdfB9fWHeyf50/n+pT1h3sn+dP50p0HAgl5IvIjW0KQtBH9Yd7J/nT+dBiHeyf50/nUhEELaWzKdcAPmRMEGCJ15bgqrDdFGB0veXDcAMvmf0hEXPyeLw8mXvlju/8Af5RqLp2FEtywIAaOqDYGYk3XzbgiLyz/AObfrefNeIuhL1uC5t/obyv7gjsHbVvDsDS9j5u8yiIMhhTxbrJ6gud5WXon/jH9I/Veogejf+Mf0/8Aaejf+P8Ayj9URB9mzF9V6iICIiAiIgIiICIiAiIgIiICIiCBtPZvpSDmywC3SdY58lm/ZzSZzPGmjiBaADHgiKk48Zlcp9v0ZHAg/efpEh0HQDUX3LEbOH46m/753rxFcZnAiIz1P6z8dVJaIAC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62" name="Picture 6" descr="https://encrypted-tbn0.gstatic.com/images?q=tbn:ANd9GcSZB3b4xDmq6fu7xqql_fBpPP5ZeuwMsYDloBUWft5HMbU1ktTO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3190879" cy="21233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786190"/>
            <a:ext cx="26003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On the box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Near the box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In the box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82" name="Picture 2" descr="https://encrypted-tbn1.gstatic.com/images?q=tbn:ANd9GcTZ1U7WHxhxkFDuZJhB1BeGFHuDmiefzPxWqzsFHU97bZbi67S-VyQK4Vi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56"/>
            <a:ext cx="2109791" cy="2346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3786190"/>
            <a:ext cx="2779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Under the box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In the box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Near the box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6" name="AutoShape 2" descr="data:image/jpeg;base64,/9j/4AAQSkZJRgABAQAAAQABAAD/2wCEAAkGBxQTEhUUEhQWFBUXFRgXGBQXFRQYFRYYFxcXFxYVFxQYHCggGBolHBQVITEhJSktLi4uFx8zODMsNygtLisBCgoKDg0OGxAQGywkHyQsLCwsLCwsLCwsLCwsLCwsLCwsLCwsLCwsLCwsLCwsLCwsLCwsLCwsLCwsLCwsLCwsLP/AABEIALEBHAMBIgACEQEDEQH/xAAbAAACAwEBAQAAAAAAAAAAAAAEBQIDBgEAB//EAEEQAAEDAgQDBQcCBAQFBQEAAAEAAhEDIQQSMUEFUWEicYGRoQYTMrHB0fBC4TNicvEUUoKyBxUjg8JzkqLS8iT/xAAZAQADAQEBAAAAAAAAAAAAAAABAgMEAAX/xAAsEQACAgICAQQBAwMFAAAAAAAAAQIRAyESMUEEEyJRMmFxgcHR8CORobHh/9oADAMBAAIRAxEAPwBCT0XWGDrf0KppVZ+LzVwbGt/kfsvFaPbsvZVvcKOOiAR+dCvMcI5dJkeaBxVabBco7CmCGreEO6qW2It00UqoLbTI1CrAOuqskLJ2XUH/ANkXSI238wUI2P2V8jz/ACVzGijrTBI8Y27wrmMzXGo9VAs/v8wfzdSpTm6G08ilf6DLWmXUxIPn5qbKFr+HlZWU3jcQdD15hdOIaBGYeJEi+kJdjWiL2+eniAqCAiHNk2vr+fJSdho8k6aSEdtgTmyvU3kEclcaB9YUfd806khXFsMqnM2ef0QTqcI1wIpf6onwB+yDqO2T4WZfUQ8nKAVNQdpX4dhuVDL2vFFsWth1NllF7EWxllW9q5SEcQGpTQtRqY1AhKrVaLIyVAsKshXuChlTi+DzQptC81qkAiAkxWKLVMBKEihMTqjXBA1myUGGKO12dhC4MWKOrfAgqJhhQQz8h/C27pgheGt7KJJXWIAU6pHJECoD08FVSo9ERAhYNHqb8g1V8IJzzP5+BX4klCAOnURyKooi8gljGuEHzGyG9zB18JmfAq2nrrB8FZVb0C5a0M9qyltrajY8uikaR/T/AGU2gHTXkbXUgwtP0I+qDY6JU3mLjT88lfSMXGi9G4N/mq3kg6fuk7GbojxXElrRku55DRzB5+nyTjhns/Tawe9GZ27jz1/CgPZHC/4nGOn4KDN9C92ny/JRfFuNGhijTdEEiDFgP7jlsrOLrgu+zHLJcuXgtxns61pLqDnMPITHeedvoo1mPpkGrBaT2ag06Bw/SfRaShXbknNIPLmY3+ai2mCLCWnUahYZ5Jx1LZrxKL2tGadW/Pl81VWIM5dI9Zn5BX8a4f7lwyz7t3w/yn/L9Qlj8QRY23Pf+Ep472jVSa2MabwQQdvUQPsFcaTCev4EmZXIHp+ei7TxZAcd7fO/0TrkuhJY41sa4xzWUw2ROpSN/EGtN1DH1DlLwlmA4TXxJlohs3e6w8NyteLjx5Sejzc8ZRnxj2NantRHwtHiV3DcfqVbU6Jf3THiYgJ5wj2GpMAdVBqO/ms3wb91p6NBjRlaAI2y/bTv0UJ+rx3UI2GPpp9zlRi6eDxlUwGspjzI8f2R+K9nKjKTnGpJAmY08Am1XiD2PLQ2fTzixV3FXf8A88OiXbTNkYzytq6X7Cyjjjvv9zG0xIE6wFLIrH6q5lOy18jG+gcMUvdokU1IU03IAEWQp00S+mhX2XWNVna17BcqUICuwjJuicRT7KAX9CeqeyUuzwAOqOxLoCWUjLwF0RmaXBt7ITDC8QYwQ5jHGZl2vz6Ieg0ZJMiOQsfshX1dLagH4XnXyWaclLQNxYFSe7dXOrtjdUtHOUSAI0SukzYraAapvZVinJ/PRXOEc46Ko0vAcp1704EydFpJgDN+eSse06Rbu+q5h6ObePCys9zGjp6gqTeyy6KA2/JEEmPqPkVEturPdkXHp9kt2P0iVACFVi3wCeQ/Lq2bfl0DxM9iOapjjbI5Z6NL/wAP8OBSdUaJLyXO7xceix/ttUL8U9wI2AjWy3XsXWFEUyZFKrThv+UVGFxIcerXCO4rLe0eAbVxFQsuJJdsBNwB10VMc17jkzNOD4KKEfDONVqcNBJE2bEgr6dRthPevJk3htwNBPWDF18u4ThM1dtP4Tmgnl5ar6r7ScRbRoso0zJiHSJMZYOp69d+coerUW19j+l5g1dnvsKQRcEHqCDBPkSspi6MGCfFaHhlWWFuxA70u40wTYdfK4XmY51Pie7HF8LEpaRPfCmyhJ+aqqu0J8+qP4e0H7rXOTirJQgpuiyhgRUc1hByEkujlsJ2kwPNa/A0mNAEDYAAQANICV4J4bmJtNh3DT6+aZcMqNdqYHd81jeRz14Bkx8bZVxnHmkCWzbaQW+INx+WSPC8SqVjFm8suvmTdNfaNrQybOA5XjlaQfJR9jqNCbNdm1hwv4HktmKMYw5UedkcnLiFYNxZDn9rkSLqjiuKNUzoALBX8RxnvHGLNaSAO6x9UC9aoRpcjDmncuK6QoqN7SLpssqH/Ei2lGTFo9kXQ1eldBS8g8TxYgMY28I97rINrcxTpho7hRGqMqfCVQQutdZNZxn+JGCg+GsmojeKarnAaUvJTro6XRpKLyAWycpaZGomIHj15IN2G5Npn+pjibCIBDhayPc1RhS9pCe6ImOVh01Q7BN5sumVOkauTO5+kqrPLth0/dQxNcxAEL2AoFzoG26fjo7lsYsYDqT3D7KFe25b0mXfsisHSs62m6orMi5gdPvzKg1TLKVgrHTz+qLp095QepRdC+g8ZSeSreiZH5dUuohzmg6Eok0+v1Q72SVXpEO2aHEYfJTaycwbTe4D+Z4yCN7MLvF/RedgmZGsYIBkk796AwHGLZKl4EDWeiNw1YzIED9Mj7eSxSyyS4vRuh6a/l2ZTi/DjTe2sww5ph0a2IvHl5p4ZrkHV0co2+aZ4fgWc5qmYggXEGe8TbyOiYU6baQhumxGh5BHL6i4pLdHYcNSb+xTg2Fk2gSNeUff6IXjJi/JMsdxAEHS14/Nx0WdxlQvJ8Y5Wi/qpQhylZuUpRWxY9pIFvy6Y8HMmFUaMfnjfwhWU2ZXCBbY/nQrTP5RoTHcXZoWYeQqqmEcNNFLh2IgSedvzyWkoYYOb2SJjefoFguUJFMrTWzMVcH7yARYd/mY1T/huG91SJaNGm+koCvhKlN9tO50fdRxeMcW5bx81pxZHkkoeDz/AFGL24PIgUuhU1aig56pqPsvVkzw4oGL+0icyADrq73iSRUJD13OhQ9SzpTrJ1qqlhggnOkoukU/SFky+oFFpUmqDhCdCJiXi7VZ7Oi571DipVvs99VRBm/iP3KWBpio0nO1sOIgkbKms+xSzEUQSCKJgiZzfFc3Wf1MpJJRlT+6T/7O9Oou3JWv3aF1M+CvbCApV1b7xFxZo5UTqMLjAuiarm0mw0y4anl071XhXSdVRVbAg7kkn87136HJj/BYrMzqdvqUBiAZ7X7qHA6kEhE41w/PkpyWyqYvdyRVGw1VD4BU6b/JToq3oIc7qiuH0mu5zyQVGCbmEXToEOm8dJ+i6atUHG0pWNqeApi8AdY+sJvhqLGgaHkTmnyy5kJh3hgESZGhLiZGlv3VP+MIID4LTsGGL8nAx4HksDxNvZ6Hu2qQ7qkmRJaIkHu55pSvF1t5uNSdHA6wbT3HaVIYtsQSC0j/ADNIbHSR5SgcXjAIvtcyTM7C53/CmUKBGwXHHKSLGdRA12uLEX/ul76EZQN9Qehme6J8ui7U4iBJBv1ET0sBI7xIVFfiNxmJg90yARNvkrRi/A/LWy4snXujobD86qw02xYye4zvBnab+aEfVm4057iBaPRTZV63mY8ezf8ANFzTKJjHBjKJ74//ACtbwfEWEm+usA/f85rDMxQDj9x6Jtw7i1xB0/V1m8HUna1lCUfIJrkqNZxGoHDW/Qz3CwWc4rUhgGhnfU9yLOLLiD8U2mdeV4Wa9ocW51TKLBtvHdH0+NvImZM8uGFxIuqBUVXJW4O1BXDn5yvXcV9niKLQaFMFK20qhOqK926NUGl9nOMgsOXXvgICjTf4KivXeTDbhFR2CmhlQEoxiSU31BtCpdi6mZNxtgaZqaYXqoss63itSQITfD42RB1VFEk7Qr4mruC6KPFBKI4Q3sphpP4hVUyIQb6BB+Jzehn6hNMA4CswueKYzXedAmuO9mml5LK7XtN8xgm/Xdef6n1eLFkUMmtXdX/QfD6bJOPKB86borxcI3jeCDKhdTvSfdh5TctPclxdAWtO9orJVotw9bKdUXjjGVx0KQmpfvWmGLbWw+XKA6mLHmft90s1VM7G7dEOHv7drIqrUBPdYfmwSzhrpcFcKkuJ5k+SSUSnI8WiZKk09y9M/nguOpbnRK47G5aoZ4DDPPwMLvC3mnOCwDy4D3ZHO7o8gEFwCqdA0uA7reC1FKk55HZy9Y+zo80Ixb8AnOvJHifBagZIy9kWu63iRCzmMwDnNkQH8pEEjWeu6+iYHHBoy1AY27PyhU8XwtGs2GmHDmDfudzk7E9yOb06S5RDg9U74y6Pk1b3rHxUkE6G3nO+qlWZW94ym0sM5oc6SBlEkZRqm3FsKW9l5sLSRpykwldKoBLKmZsEFrm/pcNFlu9tf59npLcfi/8APoFxtKqGOealGpl1pNa5tQC8uANrcp3Q2BxLajMoubSdt4PyTPHU6rmH3bqZzCC4NIdyuCYHgkOCwhoPaHaXaVeFTi+k/wBCE3PHNJ21+v8AcZ0ZzRp5baz81a9haCW3JtPrptYI2jQDjmaBzReLwJFOY1H0G/msjybPUjBUJjUAPu4u79ZnstntEga7q+n7zMGiowsIdlhjmyGgG0iRruN0MyjUqV5pRYBtxaBe/mEeyjDz2i+oRkECGtBIkNE6mI53VJUlWuv5/wDDIlKUnV0n+y/uxt7Osc4moYDWg3Mmw6BZ7imJaXnLe/L6bL6xX4WzCcNhw/6jm3tfu0XxvEVZeY58oVcWPjt/RhzZvcuurLToFwV42XGugKttMqhIuo4iSrK7rdFSKXgoONkvkPgtdiBGUaq3DMgTuhGs3KvwtVVS0Sb2FYVpLu0j6WAY46KrhtIuMxqtNhMKO5SlLY6WhOeDtOyg3gE6W71r2YZqkcM07EqmOROZi6vC2D4jm6IYw0wxpEdCYHPuuttiqbWNJLBHTWOfPyWMx+KYKgdmcwOPbcyJyjVxHOwtZVy5KWjMo26K8U34S0HK4EOzWEmCI0Eb31lVBlEgZ3GYtd3wySJymJuhaQDnltMyH2l8n4o/SDrqLzqUPiqVUPIDHRtIvHcdO5Y1FOXZflNxSoLp4gBzqVT+G7/4nmEux2FyOLZzDZ2xCL4uy8qGDqNqDI+xjsu5Fa49WFvwIKzIuiuD4vK6Do4QrMZhyCWmxGqW1G5SCNrqrSkiSfFjbC1CxztoMfupYSrOvJV8QaIY9v6hfvEIbCOupdqy3THNKqBJldzpbUeAD3q2jxEb6yfDknUU0Tk2mMsLXLXTqR81qODceLYkx/MRJ8/tCx1OtYHmrHY4j6D87k8VRKTs+qDHNqQLNk6k/uVE4x1MxYj+qxHTYrCcM4y5oy5y2eRHrKZVOLEfENvikknrMwqOmia7NtQ4fTxLT2YJ/pk9xGtuax3tJ7LVKHaAzU+49nx2QmH4o5lQPYXOG4hgHyC3vDPaFtSn2myDY/CY2kgmQoywRkqRfH6mUJWfNqBLdMsWtEjz2KW8bYXEQD03HfK0/tVw0UaksJLH3EjQ8j5myzrCCdvvzhYIY3Cbb7R7GTOsmNJPsb+zmHMAugdO7n5rQVsNmbHp6ApRwh9vL62Wkw4BF9fusWZfJmqE/ijDDCOoVHHmZBC2XsTwwHNi64zNZIpiG6gdpxO8TA/ZKfaXC9mRslvG/aYDCsw9OQcnbdJFyZLeTmmd1qwRU2pMy+qyOMHCPl/8eSn239tP8S8tFmCwnX0P1WVp1RFtUFXvJme9CtxUWXocbPMUuOh1TrwbomlVGpWdfidwvU8WeaDx2H3B7XxgAKra+QCUqc+d1QMbl12QWJeAPJ9midj45eSswjgdVm6WPD9bJ7wuqDF0XjpC87ZruDVRELQUKx5LIYekQZamdDGuGqk1Q92aluJjZddiptHrB81nX8QgapdX4y7QAhUiSl+pPimNqsrkONg2oWOe6BlIFs2lrjmfkhxGOzPY8U5GVxdJEOGhyOuQLG1tR40cYxTnk5pPIXvsPNeo0cxh7ibRbbSfGwSOEbb8sXk3X0i/htQ021S2zXzlzgWvIOuuviEFVrPnVxsLydhHJPhQAYBcxzv80tcYJkbpljim3Wzuba7OYgEggpSDDu5Oi/N5SfzvISnG04Mqi+h2MGUfftMEe8aLfzAbd6TYhiL4dUh7SOY8t0045gQ/O+ndzSQ9u5Gzx4RPnzXXToD2K8APeUXM3Z2h3b+koenTKK4IMtUEaEKzFsDXFmgH9wk6k1/IydpAlSlKodgjchMm0rAq+k3LltIvP55rnOhpJVYvOZmSN9V04iXGeab1cO1wBbteOVklqU+0T1RhksjGNltOrz0RjMc4iA7soWqIphu7j6fkKfuTkttqiptlHjj5CGY6OQ7remhTDDccexhcwiR8QAAJbuJIInuhZ7IoskXbY95+yoptE3ji+j6BieOMxWF7OrNjqNM0DWNNLWGiyWFqZnGDfNEfJCYCq7P2f1We06Gd7Rott7P+y89uCQY/VzvEdPwoTSk7R2OTi+LKOHkhwDhE2HXpPMLS8Oa68meUAiPGbp7hfZ2nUp7yP0zBvsZ8eizHtRxWnhh7sfEDHxXkRH4V5mX0+Ryquz1MfqcfHvoZYvCe8YQLmCvkHHGup1qjKlnMdljuAg+ULd+zvtmyk4CtkDSdQ4GJ3MXA1lB/8cMI1mJw9Rgj3uHExvkIAPk4DwCv6XBPHJqXRn9R6hTSo+dvq2SysmIaQSDshKjNVuRjbsFNVRFUrvurqbqEJtCbIHEHmoPerG4cnRcqUSNVwCum6Cn3DCcpg3CT0cMXbWTfC8PqAgNBJNgBqVzOsb4fjDhAJITSlxU7ieqDHDsnZs6p+pwuGH/KDu7rsm3C8DAh4kfJKoqQHloFDX1nWlqZ1MBDDJ25A/NM24doFlXiDY3TuKS0QeRyZl8hALjLgDAkX745DmPoucPqtJvOmu4M6a3GuqtxOI93LQBBmSdTa4J3mEBhnDOcuk27vFY3B27NkKo0OeyW1hBILb96MbVhviIIEu5QCTAHgT0S/FRmMkHvkn0QjJthcaQLja+UhreUk7nYeGqlRq5hoHjcHVOW4ZlYkllzpJsD9Rpohn8Fc24blI8lTnGqYtNdC2thmhxFMwTcNdytv3FMuJVDTr5qU/Cyf5jkEo2jgA9oL2gkAgnQjbyuoYugXEuIMWA6ZQG/RR9xWS9xp2QwOEa4+9p6E9pm7SdYHLpsqcfgw+pI3t16IzAHKbGD16D+6KqOY4zo7dTeRp6GWRPYlND3etw0ev5CnhqRIzO0MuHKGzI6JxUpse0NJnqEGzBxLZgXueuvyCVZOV32VeZcEgXB0NORGnK6v4fwtpNR1QWbMAblWkZbAgbT00+iaUHA5WMg8yd7ITm1sVZadoyLsKXHMREaK/hrey6d7JticGAHZjNzt1iAoUsKMhiy0Y52gym2hb/y+xKV1KJC09MQClOIwznEluy0KSoRS0L8JTIJPgF9B9jfaIBmR5IdESbzAhvZOyyuDw8xInora1Dt6RA8k0JdsS7PrvDeNjR0dCPv918M/wCILagx9aznNc7M3kRAmE5p1qrB2XGJ0N+tlRjHisMtdubv8TMpuQ6Rjm43PDW0RJtALi4kmBAnU2ELW+0NariHUKVQ53YXDsoOIMy5nx9r9RFmk7lk7oLDhmH/AIDB7y//AFiJc0kEH3YPw6xKdezeCFnHdFfJnP4qzJ4jBEONkI/DHkvpWI4P/wBQW2B8DI+Y9UJU9ne2TsUyxMn7qPn9PB20XG4eTotseCQTZCDhYziAhx8B5pmdo0A0iQjKOBD3p/xLhAiRsp8DwA1K6t0Dn8bBW8IAdoI+qY0MNGggtGo1E28NfVFlmWZ2VVWrlaDuSTHQW9Tm8lPJNdE7bKqeHa0yLI5lYJVUqX/NNl5tVIsx3Gxs6sh69ayDNaPko1Kll3uWcoiTir+0h8Cbq7iQuquHN7SMto1x0h0ahyjpcdPFK36pu5nZS73anCNA5GmptdlLR2Y1J18EFVrtH6yTvrdTxz/eEhzxAtbdVMwLdXHs8zqopEpNdIlT4jI7AgdVI414EOg9FS9zJysMKH+FJ0dPyQdAtnqlcO3gqD67SLCTzUqeALgeilSpFgPYnyQdBhjslgKhImIhFPqBwshqb3NnMIbupio0kFhmSpSvwUWHZdUoEtnLorOFVchJdYbFQqYkiWlpjmOXNUPfo0kkG66KctSBOHTQbiXHMDaDooOLndkC/wCXQVJ3aF7TpyTIEtm+uiKXERysLdUZTZBaHkiC4a9wSPHVg2C3SU2FSAGnL6IXF0olxEjb+yMZ12dO3vwUYWkQLcp+aocTmRDMS60Da/RQybx4rUpaVgT3bJP0Q2JIF1b7h7j2RI6H6IfEYd83a7yKspKgp7Bi4GbXlaf/AApoNoybmCW8ibAeqW8GwQDnVX2ZSGaeZ/SPr5I4Yz3zZN3wT46j6KUZS5riaZr/AE23/AZiMaZa7lY9zo+oarf8Sd1ElpbpYj0IQ1SoQBeba92s/PxWuWWn32YFC0cx9fs+XrY+kpOcRDp6q/G1JHn8o+qBw4l4MWF/zr91CWXyNGIwxtYgBp1/L+qhh6uVllXWcHFnMCI3PaMHpaB4LzNWzoHT3xePkkWXyGelQXjXhrC3eAO6AM3yKWucSATpspvrCZNyfzxVVSTE7lSVt2JH7JNaYBPIj1/f0VbqkdSdANSrajSKZjc6c4geXa9F7BU8kvNyIAP8x08rnwC5IdMqbRN3Ou4bbCNgPSUQbhcdaBvqfoPzmoUjYjlI+3omXYbEvENVLhjbrmLMuVnD/iVvBo8Duo3spej657KXMC5EkhlhqYptzuEchuUDWxjnmcp6DYI73rq1S0dG8kTg8ETmc6wBPes7kvJaGHYLhMA0NzPkE891Muc6Ys0eCLxbXAB2XTSSICo9yX9ouAA2UrbLvHFA2GxLRIJvyCsxGPytOUE8graeAkFzQFZUpNBHZMwukl2RlH6QoqY2q4S5mXkCjuGOa5tmwQZ6fl1LEYOo4y8ZQdP7KqjRdTktsOZXUnroVKUWMarWloDzlG/NA46o1hGW9oBKuxdYGmHONzb89UvpUyZJ52lJCJaL1TDWU/hMaopwzty6GPHwVDDOWNAu13BpL9t42Re2Zp40nQLR4e4P7RdAvJJhMcHiu3YgiNDv1Xv+Ytc2MuaRF1D/AJfkDHjSbeOyD3dnRuOy/imIa4CGZXcxolvuHGCS65R9XC5nkzlFrE6lXYKjmLs5EiQBP0XRnXQ0oJuwOnhyCZtNwRt3r1PBVHOIDnSdIOp5XXakAukk7awU24LSNICs6JcYptcTpufL8ure6ycF8hdxuzW4RurRmLtnvOrT5+cIThrgCRytfonGM4Uc7yYhxJDiQIm+qofhxTkiqM8QSGkk21k6O6psU0imRt/sTBNxH2hCYuWlpN5t2SCdJ0HcoEOMG5jc+skqrG5CMvxO1OuXuJ3025BGcmyLpLRVWpntHfwjuPhHmoupBuWZAIsBq7lG4b11O3NXMrVsrZbIMSC2QBPPUR0Ikc1XimXJhzCdTreNZ5X8Y889u6F6JVHQc3xGYIaIjQXGoA0CqcXENM/qty5gefyUG0QBB7N9duUHkDPgrRAZBDswGcgRIGbLbmAHj/2lEV7YM+m41ABeOQ9fRTfEjNP110v3eqtpVtTrIi456TMGdAu1WMIGjXDlmMmLyL+fomUvB1hT2AgAgjI0AyGmczi7UH+b0VVZjLNkw0EmwBkx11+EeCrouDgYLYJuHOObbpGpuOSprZgSHCDvMjRCL3TYSvPJM68+fVccYnqF0P1ttI8CPL91VUcHC2/p3qilToZV0AOy5rgnuMD1CN4Xkc+7CGyASHOJHUbf2QtanAPRwHoZ+SP4LTgun/MB5Zv3V1TRfnSGOPwhZLTtvsRsR0KCo07JtxB2ekNZaY72a+ht/qCWYVtj3/MA/VMmTbDvZ7+KO5GcV0/1H5BeXlil+Rvxg+K+DwQmE+B3curyddCy7DsN8I71Y3+IO4Ly8pyO8BXF/wCIzuSTifwj83Xl5dH8gvoGxX8Gn3j5FeqaNXV5GHX8sm/yQbRQuG0q/wCpcXl3g6fZXhNWrRYj+FS7/uuryWXkz/YBxHXyUKf8bw+i8vKcel+w8vy/3Bn/AMTxWx4h/Co/my6vJxMHcjP8Q+NvcELivid+brq8nXSEy/mU1NPFVUt+77Ly8nZBhfPw+QRI+Hxb9F1eSSCuwHc/0j/cFDf/ALDv9jV5eSsIPU08fqh6+ju/6rq8lj2dP8mW0/1f9z5BMqvwVu5/zK6vIeTRh8iinqP6UH/9j815eVl2Z12W4z+E3+r/AMGorhurv6x/5Ly8rY/xLv8At/Qe7O/9Kp/tCR0t+/6BeXk/2I+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8" name="Picture 4" descr="https://encrypted-tbn2.gstatic.com/images?q=tbn:ANd9GcTFrt71HIvwwaV3uVk2ogakXR23hXGN8VKhZlMZqAT-XDGyQ-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386143" cy="2294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3786190"/>
            <a:ext cx="38940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Red, white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Orange, black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Orange, black, white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3730" name="Picture 2" descr="https://encrypted-tbn2.gstatic.com/images?q=tbn:ANd9GcQxyHiMwyTSC811xZylxjt1hLPDpo7fO3Sc5lR-bxacOHpOayaxo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109917" cy="23294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3714752"/>
            <a:ext cx="156164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Black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Brown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Blue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2143116"/>
            <a:ext cx="28424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Sarah …. A pupil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Am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is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754" name="AutoShape 2" descr="data:image/jpeg;base64,/9j/4AAQSkZJRgABAQAAAQABAAD/2wCEAAkGBxAQEBAPEBAPDw8PDw8QDw8PDQ8PDQ8PFBEWFhQRFBQYHCggGBolHBQUITEhJSkrLi4uFx8zODMsNygtLisBCgoKDg0OFA8PFCscFBwrNyssLCwsLiwrLisrKyssLCssNCssKywrLiwrLCsrLDArKyswLDcrKzcsNysrLS4rLP/AABEIAKgBLAMBIgACEQEDEQH/xAAbAAACAwEBAQAAAAAAAAAAAAAAAQIDBAUGB//EADcQAAICAQIEAwYEBQQDAAAAAAABAhEDBCESMUFRBWFxBiIygZGxE6HB8BQjYnLRQqKy4QczUv/EABgBAQEBAQEAAAAAAAAAAAAAAAABAgME/8QAHhEBAQEBAAMAAwEAAAAAAAAAAAECEQMSITFBUQT/2gAMAwEAAhEDEQA/APogABQAAwCgAAhCYxAJksXUgx4nzAmOJWpE7CnOF79fuUF6kKcOLdc/uUUgIAhgIAAAAAEAABPDicn5dX2Hp8Lk/LqzTklS4Y7Jde5BDJJRXDHbu+rMUy3JkMU8u5K0vgtyxFWEtRUpjEBUMBAAxAACAYgERokKgNKAEBFA0IAGAgCAiyTEBEcXuBFlCyugx5OLyHm+5mhs/L1I017dyUZlC8t/QI31KjZLDxbrn1Kv4aRp0htUCI5MdJN9A/g59jsxZJoDiLST7Elo59js2LiA5EtDIlHQvrsdHLKjNqsmwGfJkS92Oy79zPllSvZkJzfS/kZ82R95FVXm1EfMyqdyKddma/fMhpZNkrTr4GXoo08aRegydgICodgIAGAhgAhgAmIbIgaBiGRQAAEAAFgIQxMAIsbEwHPeNGKSd7o3YVZTqMbcq6BqIQnRoxxsen0lGqOPtt9jSLNOjUZ8exdfUiLoi4ugosi11AnJ7Gfj3J5JbGXGrdgX5HaMuVGiU0jO99wObqpVv28vsc2Wr4ltafmt2dyaXZP15GHU6SM+fPyKPNanVOT4Xad9OX0Oh4bCt2Z9VpuGaS3r/U92dTFBJRdb8iN9bcfIsK4kwwYAIBiAAGAgAYCAAZEbEBpQyIyKkILAIAAAEJjEAmRkyTISAv0W7ZoeJWLwvHzZ0HjRRlZFF04kOGgEojxvoHGQhk3KNQskiDyEcmQAzP3f33KYuo+pZll7q9DPOfTyIIwbdlWV0qvYlHMqaKuNN70l2veiohKflz5Lr6mXLzq/N7mqUo8+vkU7dt32QHPzPf3I/N8y2Er4U+hHVQt7Jr5leGFMy06cSZXjLCoYhiAAAGAgAQDsBAACGRsgvUiSZSmSTIq6wsrUiVlE7AjY7ABDAITItEmCA6nh2OomuRRp3UUTciirK6OP4r4rHDFyd+SXNvsdXLueb9ocPDwTfwqfvPts1f52azO3idec8V9u56dfiTwKONyUVxZorI35R7HX8F9qsOqpRvHkq/w5qm13T5P5Hzz26x6h454seJTx5Xjc/cTnCUJWnF9E73NXhWieLTqcnTxY1wz5NSS5nrn+aW2dcL578+PrGPVXsaN3uee9ndW82LFkkqm4x4l/VR6G9jy2cvHctZOo2cPVeI02k+Ru8UzVH5HhPE9c4QzZW/hg/rvRBZ457Y49Irm3KT+DHF+8/XsjzEf/ACdqXOo4cSV/C5S4n8zkezuSeTVrVT4ZTx5VKpQUoUuSrlRytT4dkWulUXwvK5ppe7Td1+dUds+HVzNc+VzvlzNXP8fXfAfa5alcM8ThkStrnt3R6THktLn80/ueS9l9FWaO1uOH3tuTlJNL6Rf1R7ZwSRN+P1vOtZ12dYsvLZGfHO/kQ1mXhexRgy7nnrpHZxci4o0/JGlIIiBJogwARGxWBKwFYWAxCABsQgAaJWHCFEU0ySZWAFykNMpskpAXWOypSJJgSBCsEVHVwT91DkyjT/CORYJWVarBHJFwkrTW+wlItjuaR5HWez2aF/hfh5YdI5W4zj5cVNSXqvmcnUeAazM1HLDHiwRduEJ8cpvzdcj6OlZGWJPajpPNuTnWfTPe8ee8C0vA6fPyVI7jgGHTKLvyLJI522tuL4rBtbHifHdG5YcmP/7aT+57nXvdr12OO9OpSca5pP6AeB8P9kdVj/mYeBye1P4ZR7Ps/M7/AId7PayVKWLDir/XxfiSXoq/U9zodNGK5JI1PIlyo9GfPrOfWOWvFm32sczwjwiOnjSblKTuc5fFJ9WT1+opVGvVui/UZl3PPeJ6yKut3/duvyOOtWukjLq89vmr6ktGzlqe/wDk6mhicWnodGvdRsSM+ljsjWkUVyRVI0SKJgUNisJkLAsTGVJk0wiQCGAAAAX0RokBFQaE0WUJoCsY2hUAcRJTICAtUxrIyiw4gOno829F+RnK08909jqSpqzUSseSbRLHqWyvOjNjdOzSOvjkXw3M2GafUuclyQDzulZzpandu+5PxNyeN8J5LU+KuMuCdwlK+G0+F+SfJhrM67HimZKEn1o5PhGoU3Gd8ri997PN+0fjywx9/K7k6ikt2/JIXsXDNJSz5U4Y2/5cWqcv62ifvjWses+voc9QooTzpruc2U3KKavfyJN8K3e63+Fv9Dbmr1+s4U0/+VfY87qdW5S25ebJ+L57dcdPs3JP7HNxet+jv7HLVakdDDGzs+HY90cnSI9Docdbkg6uE0IzYmaIsociiaL2VTQGTIiqy/IjOwGmTiyonFgWoERRNBAAABrlAi0anEg4EVnEXOBW4gQESaEBGiDRYJoCqRCn++Rc4lck2BFV1d+h1tDK48tvM5MYP0OzoY7FgWWP7pGSa/d0dHNjMU1XM3GVumnS5W+r6E5Z33jH1McsnZ15/ojNmm1vXE/N8kUbM2pTXxWed8exRnC1SlHdeqLNRrKvb5JOzi+I6rK7UMbe9W9ly5l+E71xPDvCFmyrPn4WscpcEOe91v8AQ9XBWkm+FLol+R5nQabUxbcqabvhXR2dLDrXF04uPTdXa7X8vzH4a1bqu5+NGl/NpVypLcMmVSjw8afT3uTOfLVrh3jFx5NLal0ZRq7r+WudNd5Ly8+e3Xfqmia0zxi1f8RCTalJ4723WTH+d18wwZ7+LFifnwcD/wBlEtKpxfFjbp84W6351+/qboxxy96uF9XFcv7o9vNV6HFto0ix9YuL8pcS/M6+nS6M5GOLVdnya3T+ZvwMqOrjL4mTBM1wKJEJImRkBmyGeaNU0ZsiIKxoTEii2LLEUxZbEIkOhpEqA6VhRUpk1IKHEg4FqYAZ5QK3A1uJBwAxuIM0SgVygQUEWi2USFVv9AIRhur38jt6RbHHxRuSO5p47Iosoz6nEma2inIWI42bFX6eRiyyfXr+6O1mhZhzaeyo5LiuZHOo1sa8ulM89Gx2qwtKntuYssV9fojoZdPJGHNppMltGbrvy5P0ZPBkjFvHN7N7b/C/XoZ82naM2oxu031Sv5bfoYadDUSpype9H41XNdJpff8AdGDJbu6ff/PdCg3OCmv/AGYtpf1Y3yvv2+ZOOGmpR+GW68n1iB0MFrdcn8UecfX0N2KKe6+a6r07mHTS/wC10N2ONU1y6d0EasDNsGY8Tvfr18/NGuDNC5MTYrBkFU0ZsiNMyjIwM8iFk5FbKLIsvxmaLL8bA0RJEIslYFtklMgAFymTUzONSA1KQ7M6mSUwLGiMogpErApcCucDUJR69gM8YU0vr/g6+nWxzoR3OjiCLWVTRayuRRmmiiUTXJFbgaRiljKp4zdKBCUAOXlxbGSeA6+TGZMsAOFqdNZg1GnpL0/U9DmwmHU6ezGo1HK0nuST6PaS7xfM3YcO8oPva9V1+a/QitN5G5Q2jLqtn8uX78jMVRjhRsxkHDcvUAieNm2D6mCJrwSKNCYNkQsCMymZdIpmBnmitlsytgJFsGUk4Mo1RZZZngy2yDQNAAAAAUFjsAAakSUwACamS4thgAY3ub8YAEW2QkhgUV0JxACitxIuIAVFOSBnnAAAonjMuTBYARS/hiEsezQAZqiMPsvsWSjsAEFaRbhYABqTAQADKpAAFM0UyGAECUWAFFkWTsY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6" name="AutoShape 4" descr="data:image/jpeg;base64,/9j/4AAQSkZJRgABAQAAAQABAAD/2wCEAAkGBxQSEhQUExQUFRUWGBQUFxUXFBQUFBQUFBQXFhQUFRgYHCggGBolHBQUITEhJSkrLi4uFx8zODMsNygtLisBCgoKDg0OGhAQGywkHyQsLCwsLCwsLCwsLCwsLCwsLCwsLCwsLCwsLCwsLCwsLCwsLCwsLCwsLCwsLCwsLCwsLP/AABEIAOsA1gMBIgACEQEDEQH/xAAcAAABBQEBAQAAAAAAAAAAAAACAQMEBQYABwj/xAA/EAABAwIDBQYFAwEGBgMAAAABAAIRAwQFITESQVFhcQYigZGh8BMyscHhQlLRggdTYnKS8RQVIzOi0hZjsv/EABkBAAMBAQEAAAAAAAAAAAAAAAABAgMEBf/EACoRAAICAQQCAAQHAQAAAAAAAAABAhEDBBIhMRNBBVFhoSIyQkOx0fEU/9oADAMBAAIRAxEAPwDw1TMPdmQmbunsvcOZXWrocFMuUNdlwFKtbXbOyNTu3/lRGlW2E7DnAHI7o3eCxRZDu8PewnaaRGuRyUR2S+gcMtKFSiz4rGvMDMjPrKzXav8As3pvY6paGDE/D3/07j0VUJxPEabC+oBzW3taey0BVGHYK+nWcHg5EgcuOuYg5FaAsjoubUSt0b4o0gV0IoSgLnNRsroTjWSnaVHU7hp10HqmkAy1mS13YrCR3q7xk3usB3u1LvDJUmH4c6q9rQJJK9EfTbSY2kzRo8zvK3xw5siT9DFesZ1UO7txWaWu+b9J58E6RvKCq2M5W5O0xFzRLXFpyI1TBWq7R2oc0Vhr8rue8FZYrJqmIApCiKEqQBKQoikKYAEJERSIGCUJRlCgBFy5cgVGMx+js1Z4qtaYK0XaijkHcCs4uvG7iYTVSLmjnCl2zDtDVV9k+WhX1g2nUAa87Dv0uiR0dw6/bMZMpHrXZ24cLak6NrKCNJgkSFf2V00xsmOX4Wb7Jgi3bTfO0x2pgy06EZ5hXBt85Bg8R70QaB472dp3XfbDau8/u68+awV9g76by0tIPs5eoXp1jUM568emX8KdcWbKo7zRIzB3pSgpApUeP22EveJ2TETpyH1Uu17OVCcwRAJ6kL1VmGNaIAAGmnBGyxHBQsKQ/IedWPZIn5vY9yral2VaBottSs+SM0oVrGkS5maw3BG0JMd6PL3KiXYl2fUlaS8OTj1Wdu7YuBHE5lU1RUPqV4qbZ7uQ9SOKefABCccwNGyOSL4QA48U1E1KnE2zbvHQ/wClw+0rGkLe1qQdTqDQRHmdAsTdUtlxHBYzRD7IxQoiEKgQiEokhQAKQpUiYAlIiQpACuSlImKiux2htU3LFL0O9pyCFgbqnsvcOZW2nfFEZlzZIsHahXllT2tcx6jh9lT4LavqPhjdpbjC+zVy0h3wQOTnbOXOTmFU1yRE0vYOtVa/4b5NMglpOcEZ5Hd0W7p09oyMiNx3rO9nMNfScCCNnezba7ZPEEaha2lRE6kH3xSNEyXaUtOOv8q0pUk1aM81PYFVENjfwkTaSeASwnRNgbKYuG5KUmK/BUoispKxyJVLdBz5DAY0n6rRXNLcFDqMgZacVLiaxkUxszv5T4BMXboEKRfXUCdwy4zzVUys2uaZZMT3pnM58dEjojbVskGiS4AaRJ5+8ll+0FuGvy8evNb+4tNjPfEfyqjErCm4fIXOOpKhqzJs89LZQOCssUtyx0ZBVpWL4GgUiVIUgBKEoikKABKEoikKBgpEpXIAcumrD49S2as8VvrhqyPaejkHcE9PLknKvwkDC8SNNw4cy5wB3ZAgL0nAO0r2xIpxuJIaPAaj1Xk9BwBzWktq1NzQCYOW4n6kLqkjBHt2GYmHn5GzrLXA+v8AstBamdy867B4a0Q5pc6NDtCB5GfNelWNLeoRfoubWnkn6A1VPXx2hQgVKrGT+4wrWxrsqN22Oa5rtC0gjzC1M2Sly5cqENipKjVnysn237af8M74VEB1TMknINjU+E+axODf2gVqzzFRjwNWhjh5OmDos5TSNNp64QmKtvte8lU9lseF2MgQRk4HVp/jmtSylCpOyWqKO6wsOaWnTyUG1wdtPZjINzC09RihVxKlotTaVEG9qyMwMlQXzp0J84hWuIzEDIKirAHfkPAflJiRlcaBDtSZ8fuqhzlb4u8EmMh115qoe3wHNc8uzVDRQoikUjBKEokhQMFIUpSFAArlxXIAm1gs7j1HaY5aWqFUX9OQVnjdMqStHn4VvhsEtjvE5RG7fmq6vRIeRlrxCtsAtnfEEzHjHjxXoTfFnJFc0e3dhaIbRaGjZJzjWPRb2lZktJncvPuyNwAA07uI+kr0/DnhzFljdlz4Pnz+0rFqtOqG03bMhzy6BLodAaJ3b4Xpf9l7yCBIipT23taTs7Y2CHQdDDiD05Ice7DOqVJ+Eyq0GWOJaHMP9X1H5VzgmECzILiPiEbAidhoOZA3uOQz5LscoqDMNsnJV/prWoaz9lpPAE+QUKhdiNZUku2o3jf9lknZq4tdng3aaq6pc12PEF7Bsk7+84ug9XfRZfszhlWk9xewNDS7vy4OcDHd+aAwRwnPWF9IY12YtroD4tMEjRwycDyKhYb2HtKLg7Yc8tzHxHF4B4wVLUuVH32OTi3ZE/s6wZ1Gm+q8Q6qRsjeGNEAnqZPitc4pQmqzgE6pUQN1XqvuXqRVqhVt04HfHRAFdf1JyKorp2RggdZV1XaN3mVVYlQdsmPpkoaKRjr+rLiQD9vyq97iVNvWmTMeahuC5X2bobIQoiEhSGCUJRlCUAAkRFIgYBXJSuTEWTwode3lTigLFzpmhjMSwAufLTEqx7O4QaTpd73ZfhX1RgG6Tz08hqlD+Q8gT/5StXlbVWQoJO6L7BHNDhDyPe4nNekYPfwB/IXj9C9c05PjlGyPRbDCcZeQATnwzJ8tVePIiJxPUaNUOErNdsnvaab2sL2Aw6I7oMd4ydMz5KRg1z3R3hzJj0AUjEb9uw4EbQIjMZLr/MiMb2TTMTWxauatOnb0m1A6Q53xNn4cEQTkZC9HsQ5tNu3G1GcaTyXmlhiDaFchsAugwRl+NFsaGL7YE7M/5ju9hEeDr1lNrauDRByCpUhVVvcZaDeMnnqU7SuhqYA6+itnntUO1b0Dkqy5xMTAz5prErsOMNkeSj0qIHA81NMB3/iJ9ymazzwPkpHwstQoz3IENtp7/wAKHf1IByPgQpzqmX5VFi91AgOaDwIKUnSLirMxiVYOccvUKseQpl3UJOYHlCguK45M3Q2UKMoSlYwSkSlIgAShRFCUxiFcuXJgWhKF2SJAVzFjZSBnH8noE41hJyEnh9yufW2flMne/wCzeA56nkgBzYDPmyP7Gnv/ANbv09B5BTsIrvc7YaGtbqQO60NGrnuzJj/ETrlwVRRYXkNH8ADe48ArE18hSpwGDvPedXlur3chub9SSTcWJo2uEX2yYbm0frd9huHLpOZAUm9vw/Q5rM2tbugaAw6DE7P6AeZ+Y9QNwUkSMx5rpjkaMXHksP8Ak5ILjEnM746Jxlo5pBDtd3FdaYhAg9CpNO/DZBGS3U0wc5VTJNMviMh4eSXZO8k+9UdK4BEeR803XqxvTsxCpvAMfX3onqtWBkPVQHEbO15DiEdCqCOI9QjcFHPY456eKB1fY1ISbJJ7pJ5Rp4p+nhR1c31U99AVVxiW1kD9vJQ6tPaBk+C0Zs2jcFGr0GxBA8lLT9lpr0YK+aATp4qA73qtLjOH6lojwlZ6pRI19VzzTTNlyRikKccE2QoGCkKIhIU7AAhCUaSEWMBclhcmBZFDCIpdBzPoFgWC8wIHiePIcvqo72p0p23OzLz+n5RxedPLXwQAF1/0m7A+YwXngdQzw3/4v8oQW1P5W/uhz93dHytndOR/qbwTOyXOAnNxiTxJ1PmnmVAXEje5gHJoMgeGyzyTsKHxeOJJEd50+G77LTWNN5bmSsfRfmFuez9JzqYnu85klaY3bImqQD7Yom2zjJPuFeNteak0LUeyt1AwcilpOcCPHy9gqRUoue6BPsyrh9m06KXZ0wBMLRIlspf+XnZ8APJPUMPcRAEK7pM4jXKOp1ROaXPhoyjM81VE2yDbYfsuO8ff+FIqUX6Bh5ewpos8pcSOh0XOdlG0SqQiALQD5onluUatTHBWBpJqswRqigKC+twQVi8Usw0nX0W8uiOg6rJ483a00WU1wbQZmagCYcFIrMTBauRyRskNEJCjhIQluQUNpCjhJCNyHTGyuREJE96HtLFC4oiUBWYwSiujo3c3L+o/Mft4IqOs8M/JMuSAbonvdA4jqGkj6IP0jq76NTjd/Q/SPuhbmOh+v+yRQ9Sid537hqt/2eHcGWSwtpSkiDnw3r0PBaZLWjTqt8C5McvRe0LcEJ34MbiUdBpaM/ROVbhvHzXYcww+kTu8P5UmjR97ghY8H9Q81LLSACCIkSBv8UITGLig9wGzlqYjvE8TuCl2bdlgB13/AJRNugeqiuuQ7IJtr0KiRU73RM7I3lCK2yAHukn5WwPtmVJocY80J8jojvcDk2T4Z+PBRqtr+7PlMBWtZ0BVtbPNW6EV1zbj9o+qzmM0SWmAtJefF/Q1scSTPkqO+t6hB2nAdAs5I0iYW4bG735KG8q3v7UgnMKsfR6rz5xaZ1xZHKFOOYmyFnRYhKFKkKABXLiuTAnlCUqEpkBA5H371TRRoSgY23Xwd/8AkwmgU6U04JMaJllUDXAkx0K3mFYlTIEVGzwlec088lruy+HMyc7M7lrhbukZ5Eq5NtbYqG65jlmrAX1F+RI8RCasntA0HkrAVmgd1g6wAu5WcrIws6RGghDb020iYkzHQJXyc9AipFsbMZSCeZSAea0O5DWMxqjLmjKBIynf4lI54Mnh9VDqkv7rSAQMzwQAvxy1xeDtmIa0Ng5awZU2jePP6COu5VNvYz3RULHawRqdQDmrNlOo3J0dWiB5J00J0PuM/MfBRqr50a4+CmCm6NxQuaeC0JKq4qvj/tnzCo77P5iem5aO6I3/AEVLeBu6VLKiZHFm/tk+ioKzTOf3+61WJNj/AHhZq7GveXHmXJ042QXs6ppwTlQJsrlZsgShKIoUACuSpExk0pClQlMkQpClKQoAElNuRlAUhhUnQtB2fvn7QAOXM5BZ0BT7C4DCDmfMBVB0xSVo9Itrio75QPoFZUmPGbnk8m5N/KoMKvy/5Rkr22B3mF3J2jkaJDqrjoxxQNqz70Ui2rgcT74pi5oZyCAOX5TaEOsqQ0gb11g3MtnV0k67tPRMUhO881OtWR3shO4bkIGOjJzg4COKVlZwcd49UjqsvncQQfsutawzHP0VtkEmk7w5JK1In9UIw0HMpSxpGeaaYFNdUXD5SHdfwqyuypvDfD8rQXFED5SR6quqgHIlA0ZnELYkZrK31sAdD0yW4vqY3KhvqEzr5rHJC0awlRkqrUw5WtzQVdUauKUaOlMZQlEUKgYiRKUiYyZKFKUiogQpCuKQpDBKEpSkKBiQpNsQCowYn7eiN5PgEIGbrs1X2gAD6LV27M4An3xWMwF4iPlHE5k9FsbDPfA6ySu7H0csuywq2UtkKqrtqNzB03cVe0zDd8Jq5ob1pRnZDY0EBw3xPRSDVy2RmUwyeonONyf2IkjVCQNgV8mwMyfQb0zXqbCkMbqT7Cg3cudloFVcCJ1q4kZ7+enVSviGFEtxAAUjaUFAVSqe4JBJVrVcCq260/CYIp7qptZTCr6recqXeOjcorYKCilxGjvAKpq3RafEKEhZu5EFcuaNG0HwQ3ICnHBNlcxsCVy5cgZJJSErkJKozOKElKUKAOQkpZQlIYrXKVbtJ95KI0dVe4LZOeRs68NfRVFWxSZc9nmlxAI04LeWVMaQAB5nqVRYZYlmsA8FeNq7MLtiqRzS5LenUACaraESY4blGo3wOuUfdOCpIkZhXZDRAEsOmXFS6T5z3KJeVOB8E1bXXdTQizq1Aq0v7xjemqlcp+1pznCJSHGJMpI3BEXRCH40aqSiPWEKBcvVnWqAqDc0g4ZJgZu/qidVHpHgncUpFrvlHoE3bc0DCriQs1itIA6ei1FQzkAqfEqBI0WeSNouDpmYcEgbKO5pkIqOi4lHk3bGvhLk+SuV+MW5jbnMH6iejHH6wm/it/8As/0D/wBk7LXCW5OGZbMyBqW9OCEM4rBTVXZs8ck6oRmy4wC/xp5eYJQ1mwdQffNOPqBomVUXVU1D3Q4geAPipjkcnwaeFRVyJzHg5AhOfCPVU3w6rflaB0cJRMxBzTD5b1/lW1P0JRxvhM2vZ6wa8F72kAECY1PBbfDqlMDXovOMPxx7WfDkFhIOYkg8ciCekq3tm1Hd+jUDsyIO1skjdqVviy7lUV/H9mGTA07bNXSdsPn/ABEmd4VrUv2clgMSxG4aASGsdEFriIOmbSJyVW3E6gZBed5J013DkrllUFyN496VG+vsUZoCB4qzt7tsDYc1wjODOa8evL/ZiHTPvNRxjJae6SCOBhZx1Pugem4PZLisCoLLsDLmsXhva4xFXvf4hG148VMr4kddnXMEvABG4iAZC6IZ4vo55YZLs1tGrtugaK2F41hDTE8FgsNx8MfBAk8Jdn4haWzqbZ2nEZ+nJNyb6BRS7NI1+3noNyR4VfcXobTJnSVVYdfP2iXGANc8t35TcqEoWrNDReIzyTVYAZiF532h7TvdUOwdloOUanmVTN7X16Z/7hcP2uzCz/6Ip0X4JVZ6jeOpuGeqo6tKCQFRM7Y0iBrtEafWCnaPaWjq50Hhsuy9Fp5ofMnxS+RdfCPuFDu2EhRT2ptv7z/xd/CD/wCTWrshWZ4kBHlg/YeOfyKHEbcglR6Sv7mpTqju1WHo4FVFS32eKwaV2mXzXIwSuUa6utnICUqNyHtZNvLqm+DTp7A5xMnVVeIX4YJcU/W1WF7R1nGrBJgbl5+k06ySr0elqMnjjuNdgFzRrO269TZYNGwe8evBamk3DzpUb4leTtcdiJyhFbVSBqVvk0Lk24za+g4zg6Uo2euOsbIjKqz/AFhRq2D2TxDqrSP84XmzKzuKdFQ8Vi9JlX7jNlDC/wBJ6bY9l7cCGVctB3mmOietsGFnNRtw6AdrZJaRO/zXmVOoeKurF5LcyT4rLw5sct3k+wZYw2lnieIOrPLj4DkqrEr0NEDX18FJrb1kbqqTcNknIyF0Yk80m5ejm2qFRR6R2f7Og0w+tQc55z2XEbIB5cUzjHZFzztUqIpngHHZ8j9lRUsduG6Vn+asbftHc5f9Z3k3+FjKepS7jR1vQxbtMbp9mbkfMw+EEK1tLOo2jUp1GkbPfpk8cg9o5EZ9WqZZY1Xdq8nwb/C6vilUuALspGWy3+FyrVZVO+OAlo+Nr9mZuaVZpDmtflwBV7huPP0c17Dxdk3xJWuszLc43bgpPwWncPJbL4tLvb9zieiiuLMc/taJ2HAwd4kjzUu9xcfChh+bXotObVn7W+QWG7SiKzgMhloujD8R8r27aMpaZRV2Ut3cSstVuiajx+2M8sp6+81p7SmHV6bXCQXZjit5SwS3/uWZ691Z5NZDDKpK7NoYHNWmee9nbo0nhxAI0cDnIncdxy1XpQIaSPLmDootXB6H921PVG6dE9N8QW/lOic+luPHZIbSYRLgDyIBQVwxwgtHiAUDXFPNcvWhmjNcHnSxOPZVV8CoP1osPPZA+iosUwqlRG0zbYZ0bUeB5TC19U5LMdq8g1OaW26HBvdVmZuqxJSIXlcuGzq2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8" name="Picture 6" descr="https://encrypted-tbn0.gstatic.com/images?q=tbn:ANd9GcR-_kYILzTuCdoIbOgIK3bErl-3SDwZrhqBEbb4B86W6a6U1w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500442" cy="1960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4071942"/>
            <a:ext cx="15664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White</a:t>
            </a:r>
          </a:p>
          <a:p>
            <a:pPr marL="342900" indent="-342900">
              <a:buAutoNum type="alphaL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Whete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Pink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8" name="AutoShape 2" descr="data:image/jpeg;base64,/9j/4AAQSkZJRgABAQAAAQABAAD/2wCEAAkGBxQTEhUUExQWFRUXGBcYFxgYGBgaGhcYFxcXFxcYGBgaHCggGBolHBgVITEhJSorLi4uHR8zODMsNygtLisBCgoKDg0OGhAQFywkHCQsLCwsLCwsLCwsLCwsLCwsLCwsLCwsLCwsLCwsLCwsLCwsLCwsLCwsLCwsLCwsLCwsLP/AABEIALcBEwMBIgACEQEDEQH/xAAcAAACAgMBAQAAAAAAAAAAAAAEBQMGAAECBwj/xAA/EAABAwIDBQYFAwEGBgMAAAABAAIRAyEEMUEFElFhcQYigZGh8BMyscHRFELh8SMzUmJykgcVFoKisiTS4v/EABgBAAMBAQAAAAAAAAAAAAAAAAABAgME/8QAHxEBAQACAwEBAQEBAAAAAAAAAAECEQMhMUESUTIi/9oADAMBAAIRAxEAPwDykPtC4bTJUpoRmiaNK4IS2xawGBc8wLEIzFMfG6bEKYQwg70TqFje87V5NgBcnkAMyltNpaKZF4RuHYz4Rkd85Juzspjqg7mGqR/m3Wee+RCFxvZfG0gC/D1QMyQ0vGn7mSNeKctvw93RXXqjcDXC4Q1fIALKklxGa43T5I2QjC4PeMIbF4bccRKJp4pzQLIbG1y93NM560K8AKali90zmgnBZKNGIc6XEo1obuiyGFHJE1q7d0AC6V1RakwlHecGhX/szssUxIEkxJvfp5eaRdj9k77wT1ngNV6phmsY0QNIHJVNRWM2gwu82AR08eKNfUcMz4C8oU4iSIz+nGF0axJSapq2KfYEnwy8Dol5qEnijapGRv6ISod0W8JGqRoMTjRTB3z7Jhdsr6jkk20GOe4AxGpyv0XGFY6m7cLu5Fj7ySCy0sRIv9rKRlU6H+irtTEFuRlS4bFuzB88uUHT3ZBrJT3hceXuy7+PIOnvhwSiltqLOkWvOmeuuRvbJMMQGRvAgCOMR14Kic4jFmzmkNqN+VxMeB/xNMQR45hHM2sKrA8d0xlqCLFpjgQQq1X2hhyRGIpTl/eNvwE7wA65ZaqfCUnUy8EH4bgHhwu2SN1zQRIvDDGcko2mmBebn3f2T0WxUFo/OaCqVoNt3naToZM5CNDmuRUBAzGvE6cuiYMRWE8Dw6KalXjP3/KVsqXBJ5fcdc0a0g9eKVOHFKsMh4FTtMCJ6c/NJ8NU45I5lXRSqCyeQ81ihBfoRGmX4WJKfOxaDmLhA1xGSZvILpGuaDfhpdOiJltxT+uXUDuSo2Yss+Ulp4gwRNs0TToOfYGwKM2jsMNYHC5i6i54/qQtzYrs2ys1za5rva0Gwkuc85GBkBoT4DldB2iqk7wqQeVpzzEqgUq5ZSY4gwwEdLkg+qFr7Qf/AHkHdkXyzstf1p0S9PScTjMPihuYykC42bUECq3KCKkZzoZB4LzftFsd+GrOpukggOY+CA9h+VwnyI0IKtXZfaE3cLnImTHjaT0TTbeE+NhalN53nsl9PUgtEwDwcARHMHRF7Tljt5d8EwIXdWla4uF1SfojqTARB1Su99MdkgbJuimYQG8rKmE3XGbBSimDYEpXd8Oo5vZTYOkC66hp0oPJTtp7pHNB3yPR+yDAAYtlPTTPnKsFStfQAJJ2dO5RYIJc8SeQk7vmL+KdOpX+mX0V1vjOmjUvZTNq+KhAjT0K1UsJaffjkkYyrWbElJNqY8tFsuCPed5kuic7GbpbUobwhw6f19/ZAL/1+/cZgwdPLzW/1sxMnMH0QmMw+4bWtB4IV4IcMgOKRmz8TzlQVawcbQDbzEcOUIN9QjpaffFAvr65H3Hr9UEbVcS75c5nrlIHoQOvJKdp7TqHdYXn4byN5uUubr9TOs8lFVxMwQciPrIKh+IHfNyMxMZDTkqJ2zAsIuBl52CkwVfEYR29h6rmcWzLTyIQweWmNLxfgTl6I5jt4/ZIGdH/AIg1JjEYWm4ZEsO67nnnNtUS7tzg4+XENPDdafuPukr8GDY6rj/ljTon2Fi2b2uoVam732Tq8ADLLMwFbKFQ29+xkvOW7KDR8pPTkrX2WxZc3ccTvNyknLhfgdEbNYRVi/oi2VBGeeXVAP0Ps8QsZUzHvzRobMRi4sZnxWkAcZGpHJYlpW3iOJBovLAd7giWNcWEmy4xeDvvSuiDuCciox/y5MfGqGZLckRUxTohxS8OdBa0E81mBwtR7w29+KjLCVnlD3eYWWdBjLilmBpOqEsM/umxNgDe3gu3UiKhZwVi7PbGMOqFrpf/AGbOBBguMZkGAMuKfHjZNK4vdM2Dgty+v+lzz9Yb4J4KnenpII85nVR4yh8P9zxplYAciLIEVxIkQffvzzWvx1xQcVhi2q4RADiBnkDGqO2c1s94gD7qXEUy/edaCSbdZ1Sz4bQDJuMlONuu3L6L2sL5iBlChwlUDMJe2qTmjg8ERKdtMyxjN5oIER6ofZGBdiMQymJALhP+kXcfIFaNdwgTKvXYjZx3XViI3u60/wCX9x9APArPDeN18PDduj/4LW5DpyAsi2UrAkx1RWHw4JsPz4ypK1ADKPW3iFq6S40wMr++eaGxNOQZt0t90a6n4+Fj9VBUbMR76X+5SBc2ocuOhz8/vfwUlAz3Tce+SmdhZJgLilRcCmAW0sBPNIalDRXOoAZ6fx9lXdpUwEhSqICX4oxJjP6/yPomFR+YS2s03+/4TSVVcQAOhH0mFw7FRlmSR/5T+FrG4aC7wPrH3QNJ5aSZuHSPKJ+6AZVa/wAMt37EgmNbmdNVNhtoSbCPqq/VeS8lxJPEp3gaMgHVFBq2oTEaI3DViudmYaTfVNDhwEB1gsRoQiWANeKrAAW8TbpIQDy1sm5tkFqji2t0k6zr4Qg4t9HEB7Q5sifra3VcFxEHUfdLtgYqd4AmM4OkzOfgj8SwHIw4Kp2LNJP1DD8wv4rEOFiCed7Tl7G7jTzKUfHP92dE6q7ahm6BCruKY7f3vVY8WMxx1HNxXUS/ELRYweCZ9nKzmv3nXtZJarT82aM2bUL6rGTE2VUWbPNnbKOKxRLnbjBd5kAxwbOp9M1fRhgxocBApt3WBxg2EXIjegeCh2Rs3cY1pEOddxcwZZ5gzHXlqUPtfE097cbvd0AQIga2E59OITnTbjw/MA4551aQTqHHdJ8/QeuSXVam606W9ffvRcYrEg2JJyGUHjBGunP6ILaWLhsWtxAPTMItXbqEDam6YmwXONeDECFC9vfl2RRVXQgJObSGthHsaHFtii6OEDmZXUdPGl/ccZCMcQ1sAqMssvg3UvZrYVTEVd1phou9xya37ngF7DhaDGtbTYO4wRnw9PFVTsq9tPDMp0x3nkveeJ58gE+q40MEb7ARoXCfIAnzC0dGGOoaOxTRYR5i/TvBQPfJuPMzHnl5pL/zSTBcf9zCPJ4b6BSU8VbO3H+RYDpZNZnUqezn/PgfBQ93hb6+efoVEMRb3l7/AI4ITG4jdGf28+dvTkkZluXzt6qTEslpi1oVbdtcjMwgv+oIdcyOqCWmtACQ4+kDK7btVjhY++qjdWByugiiqwXm3VBYhvC40THEmTBUP6figK5tPRwGVj01/PglQAJIyOXv3qrLi6aQvaGuPD3CZF9enLwOHsfZWrZeGgDpKQ7Lo7z948VbGkAZICfDVN0oo1pFkmdiN1bGL5wjYMalaBYDkl2IxAyg+BI8weaiq4g5kW8/5Hkofik2MconLxQqHPZzEzUAiCAfGxhWLENNnAzFjHPiqfsqpFeDyjkQrzvCDaxkEddUQ8nLYIlYhHMIt9QsT2l5diKpmYXdKmalskxr4IOp72UJb8X9o0We5OnJuNYmnuHcOSedkthuOIpVmOaGsJc7e/wwR3RmdROiRvwzn3nxJV47NYM06GbSXEMFwYaCXF3WSbchZU0x7sWWvjGtpk1HN72otDRkOpIi3JU/FVwRIMgkndJuDN9fumm38aQN0AboAFxrbhoq6+qP+7LXPkWjKZsm3rb6mufjoMs5M+wk1LE7zyHAkk6+iYY6uKbGgmC+Y6CPrIS0Y4WEXB+ZJjyX4j2vSc1+6R5IAYg5HJOcZVG6Xgbx1KSB28crpTaMe4kp1oJIRmIrObuzBlDMAZcrVOtOaOlV6N2Sqn9O18DeMhs5WOcZ+KYV67hM1Nwc3lk9N126fABC9nMFFFhAvuibE9YgGLzdEVcOWnIjrA8z8Np/8k46J402u+Ju/nDTHi1wcPErqlUaT8waebjJ6SAXdJI5FRljY77Ab/MO901M65OPRRGhMlpJjPPeHWO8PH/agGoxTWgwRw0Ak8bQDyIbKU46uCTrxGo6jPxztqMh60nWbW3jJjWHZkey1A1QBY+Amw8Lx4GPogIdo1SAY0SCviHuMy1v+pwafK/qnzhvT6RczoADr4KtYzC1CZFm3GZJ6mBE+KciabbOxmQcY4G0H/uDoT7DvgZgg6g+s6qn0sE5olroJ45HqEfhMa9h71xqRPr/ADdGhtaReDPRTEjdsAlNHFjhHn9FurjgBGqRoMec4zVZ2nUgA+HkU0x2JlVraM6pwqb7Cq39U7qv4WVc2I7JO3cz4aoDKzpyzUAp73VECm7KwM9fVcAwY9kJKapVD8p0966qVxuDEyoAzvDh7hS1nQ+AJP258klTpjHxXaG5kgD8q84arlJ0+llVMPTAdvQN6wnx0TvDVVSdm3isQG+eCxAeeDaLnDcQtFsOhcx3rIiu4AiM9VOnHplVzwe78oVy2Ziv7KjA/bvWJsZcSVUMO8k5fyrLSqBvww2YDLA55GE5614/Xe1doTDZ8xOQNuRySxzwf8NyeHHLMLraGJdIB0JNxMG151zCjwt3cD4/nmbobUD2qG7VYCLCm3/2dN/BK8M9uRVl7b4IkUn6d5p5EHeb5hzvJVZtPd7yGGXprTq7oggmcgl9Rm66clO3GyL3+yGqVJzSKOqsk3ROxcF8as1l75gZwLmJt5oZtQFXjsbsRwpmsO6XzBLHPO4IsLgCTPE2FkaXO6eOxT6bWt/sWNHdDTUqjw+TNTDE1Bd1MxqaTjbmRvCT1B6KKg/Eh27vUyQO6x7RTkDgAXO95Ic4hod/aU3UHzZwuwnrYzyPWE2201TEtJlrg7Q73cfPCWgEnl/4lAY2uQJEiLA2BB8LeB3eYOSmxrt75s4tUabxwcD8zc+VrCAleIqXiYOQN4dyj7ZjTWAIqmJJmfEiRlqQcj5Rx0QmJf3SSZj0nX3Hhku3sPL7iOGsecTkLqHFMIbfTXhPO4jznWEEV4Wpv1QHwQLzGQHT8DommI3XgHeiOEAfykNdwFQ7hIjI6j+OSKqbTkCWtkWsIJPH+tlVTDTebAAJJXL3gC+fBLP1jyO60NHGb+dgFPReYvefeevRSaZ1Y8Le+KwvJW1y8JGgqtlAY+hLSmsKDENsnCLdkvhWHD1BnF+Oc+Kq+HO64p/hX2HK/wDCKcGh6hL+8f8AT91JUqXF4bHv7JZVraA8icveSSh1MFxtbidBkijTh1uXj7+6CwLrjhn/ADCbDj792TKsbT+qYYV1vP7oUAe45IjCN8bX9PzmmBW/z9VpENa2MwOpA9CsSDzUYZzXEZ8U0fg2FgM9VddqVKTXHD4VkObBLone6zmqptLZz6ZlwjeuAMljOS5T+ObPCzyoWtp02yD3tERSxW8KbzFju5RrOmkFB1sO7c3rEcLH6rMNiC5haWQ0XDrweMaTrbxV4Sz0uKuto1YMXMgjwP4stYMgkROfPXThnK7rP3hvaR5Wg/dC4OreLk5fSCOOXuVboXA4Zlem6i8hoeAWuz3Xt+V1s+B5Eqk7XwbsOTRqNh4z5jQg6g8Va9k4i0ai4/CsXwcPimBmJph8Wa4Wezo77GRyT0jLHbyV72gZShS+SvTq/wDwuouP9niyBwfTDj5tcOeiYbH/AOGuEbDqtR1cg/L/AHQOsZkn/cAUTFH5sU/sd2Y/Uv33dyi0jecYG+f8DZIBPFei1dmkAkVK7AMtx7HMA0Ba1seEeKaVKNNrQ2k1rWgEMa3h/hDXd0HkRfQ6IBzA4bzD8KoBIdTMNe0zf4RtMggtzkZ5KvzppjqF+KxtWm3+13a9GbuA7zIz3myYgcCfBL8e4ETPxKRAEwC5gOQe0nvsPHyM5bxWO7xmzrTu3DxoR5SJuI3Zu1Lydx3djddnGQ3snAf4HZEaFStzO5Y3boRJLfHNzcgQe80xIIUVRtoPeHOLDi12kWtcZHuqWmd7u66A3mBlztMTmBF4XdOkdAemZHMcRP1ylIFzmRx8bWHSYI46ehGq0Zt75/yMteKcVcLOQHTlpHL85aEDHt3Wx6+Eg+X26oCt16OZA6fRCNoGbp3hsPPn53KJr4AR526Ei3NOkS0xGmXvNFU3KWphPPjxHHqo20yEgnaFj2rbWH7+C7b/AD04flAQ7v4UFfJGEW8/H3+UFiAUAmdTO8TpYeJmPofJOcJUtGsIalS7lQmwsf8AaHR6kLnDYoAnLLlJ8CinDFzSc9B9hogjSLXcSi8G7e876RF9bjjK5xA0sbiSL+uuiAnw2VtfP3ZMqNT+noB9Uro5ePvP6Iumbyc0GZ0z91PQF9foDyPHohsPU4mPX0Ez1yRbAbmDbXIAff3mgJwYy+n8LFDuHh6NP1bPgsSCTsxLWms65cM+Sj21VNWgXZhrj1zV22T2eZTpNbUyyDUj7S7ToMpupMpNBBiRoQua3/rpzXkkmnndOhv2kgLt1JjBJceUAEnjnFvFcVqhnLPgsdhKj+4GEnOy0ks9qcZdoqdX9oMz8s+/cKIGMwB9uYOnvxd0+xtf4BrZbtwCbmOHBV59UmZje1By6wtpXR8O8HiiIOo84+6sGFxciRn7lUmi8+PIR6x9f6NMFjOd4B00B4ayE4F3ZtKBnw9DJ+hWv+Ym19DBnL9zT5gBV1mLDgBcaj7XUoqRrKrYPn7TJBvuk8Pr4H7IDE4m8yRrwMFveE8CI8RzQXemROnO03Ufe4Hh6iPoi0SJsQ8RP7hJF+N3DlcO8hwQm9ocjI8HZg8pv/RdtpOj3xvI8ZXTWgZ3FpHAznPvNSaWmw6mCLE6g6E+QM8jqmQrjNwG9Yz/ABl/VKatdoFjkI8OfooHY5wNgDHD3zQDbEYkakHhfX83PVIMbigTEE73dbnYZk+GXiijum7sxp0QVbFDfJ3RDRutjrJPUmB4IgrdIiTGWngZ+qA2jtB2/usN54x5TaVw/FxAGcXnXj9SgH1ZJcTmZRsliouDmzcRnLSI4qJ9Gbx74JThsQ4kAExOX4MTCdUq45Tlpb7JGHqO0jL1Kxjp169dfwtYuoAJEDhOQGp5pca8chpxPNAN3v8A4HJQFkn3xCgo1/fFT/GABJtb72+iQQ4gAN3BAESTzMW9Aq5hqsT9YnjnxTWpiZmSdT59OgSagYPimDzAiY9DNsjMiI0KZ1292c4tf+M9PLWUs2fpo7lGYvMHL+CE1c5u4bgTnnb/AE8en4uGGZGVydOv09wiaTBfeE6HgBzM2Q9FttAOp3j4BTAxb0AP2koBjg3DIX5C/TSw9UyoQcwAc7Tb/aIHnKTYcSbAE9D9LHzTfA1HWECeEZcJnPpKDEhg4A+IHoSsWqjb3z5kD0hYkD3C7YrVG7xBgHhmm+0S1oBfTZcSTAmdED2ZIqv4Nj6KTbJIqFjph0bp5ArfUk6ZSTZN2s2f/cBjGiXXIEWN052ZhadMENAJ1Re2sFvMpk5AWTfYWw6baYeZLtZXHyS5cmvkTMbct/Fex1Pe7k2IyXjO2qW7Xc3KD3T+V692oqihiA5hs4QBwVKw/ZStiqzqjgWtmZNp6WTmUlu2mXqkmo4WIgm+t+YPBT0MTBBN+fGbRx+q9a/6Wotphr6TKjRO9I9Rz55qn7Y7FNFJ1Wg5wiSWEyI5HPzlVM4CenXFoPo7XLMRy8kR+pgiZjXlbmkmHpVMg3f4NsRPG9x4KRlR7ZD2OH/aZnlb6FXsbWKnjIME9DoeXXNds2lBuIOoORteyqx2g35ZdGs6crOldPx7DADw7hOY6ahMLT+pBgtJjiM2xMGPseSgfXkxLciJmB/+dc7Z8lXf1ItHHTPoLhT06GIqXYx3ImB/7G480rYNmv6c5k+I936qdgY2L8Pf0SXZWEFTEmnVeWboklliYIEcNUN2potp4lzWTuNDSASTfdBzKmZSmfY/aouAWZ3M5eCU4/E90BpE63J1tf3kk2HZ43nyFlNVsBPDjxMp7DsyRJ9zHmspidDHvkoG4m8n0U36gaEDqCPomHZpEHuyPHP1XYxNQW9+ii/UjUDzJ9IUjMVwA9T/AAgO3b7rmZ4lQEke/upv1HE/j30UFTGcLoCeliANTz/qoMTi987osNefLylcsG9mf4UbKP3nwNkBK+zeZ+iXsMO98kdWdP4QDxdANsIZu641E/N5DJOKVSWndbJ1N7W4Zu6lV7CvEp3RrQ2wtzNuVkBLh2AmZJPQR0j7QmAZxt4EeTRfzQOFJIzN+X1IvCPoUg3JgPHdcAf9pB9Sg01CkDaZ/wAoMWH+XXrdMsOyDAAHLdJHlmOsQgaJaT8jwLRvBpGfAOv6JvRrA2m4/wAjxHhu+t0GkkewfssUXx2cSelMEeZF1iQWTZuCDXNIsCYT/beCBbTJ0MeaVYVx3WgQNxwTHtLtHcYxguSWk8oXVfGE9ZtqoG0WlwsNeEIej2pZSqNpuMtLQd7h1XHabGxhXZGW/VeebMwPxmyahFohcXLfzlvZ5Zflf8WcPWrfFBaQ1NNlYhtVjoAi4HgqZQ2YMLTgH5sybqLYXaB9GpuZscfUrC57rPLO+yrBSq3LXZSQlmKqNpCo0kZGG9Uv23tQ06m9kJy66pViT8apvOd5Iy6hTPRe3Z7S3eaYcTl4q24TZraYa8iTF0swJYXmwgWAV32XhC6kS6LZDkq48svtVxY77qibSq7zrBgBM3A0UGLxpqD4bWMEfvLRCa4zZdI1nkPni3gVXazgaNRkkbptGavPvxrndxBXotpFsnfJ4CympUH1WPcHbu7+3JS7JZUdRaxtMvePlkX9UBtHC4hlRrXtcwvItxEon5njmtcbM2cS8FzDJ/dHzTfJQdrMDFZ0iCQ0+kBepbzTSDN0N3Wi5/Kp/bPDbxpvjekRIyseanGx1Y3dUehTCIpYI1GFxEAWjj/H5U2HwxeTujmffHNP8Jh/hlr3Oa1sXFs+nvJbpyy0rFHZrSQNy/MI1+AoxG4J4x1R+IxQL3PbcT6KLH12OgtBFwp3We6TYnZzWtJgTaM+ciyWmnHsqzbRbAHr5JDiBdaNwVR02559dFCy492U1Vv8oeI99PwgkgcQVM57ioGv4398Vs8vQpGlL5/qoqpUFRx4rQqk5oA7DZprRqSB6f1480kwj7xxTnDzZAN8I489MmtPTn5JnRqOI+VtuRB/9ylmGAJGsAW196JthNL9JEnwOZ6BBiGPNh8PxD/tuyiHtlu6SRygFvoSfMBaoSZbFjfiJGsG4ETx+yIe2IjXIgj6jy+yDDwR+70n7rF25onJYgLbUYQ4kHJ1wgNrYsOqweCm2bX+K9/Te9EmZU367r5WW2VZaOcbVAwwLxIbEjkq8+uwOlndDshkrYao+I1kW3DNtVTtu06T3g7xa4ZADgubm4/1ossf1NCcXjHPbuGTEIbF0t0NMc1rD4ioCIpOdzI0Vj2TskPl9a5/aDkFhOO/UYcX9Una734hwNwAOFlDg6Lmh++TP7SrRi6dcVQHCmygDnqVmJ2Lvbzw9gGgldH5mmkxxiLs/hQGb5Eu5q6VdoNZQa6YGqpNDFOY5rOsrWAr1H/EpZtvE6SueZes5nbeneFxdKti3NyD8iOKm2tgaVOrTYy5mXc+qm7J7FZhnOq4gb1UzuDgEdt3BN321iQ3OVtuNVfeKorfED9yD3QMgOfFXzZmGpYljHVgHVB8rufJUfaeJaB3O9vDMInZW1SwNpl2d2rCW491lhLLsdtCuKVR1GoDvi7DpCDxrDXoFpBtk8ZgixiRBzUm2K7K1anPzj5jy5qwNc2qzca5rQAASjKb1lFz/ndimVezIp02hj41k5k81zX7LVHw1o73M25FXqj2faXD4r4GbTzRG1cK0NAc6HD5CLLTC2xGU+vNNqdiMRQZvFwc057v7UHsfZm83dfoV6Vs7GONN4fBAO6R91JW2HTfTJZEt4Jy1Uw/XjyTbAAO7w8NTF+gVexLVbO0dMtqObqLZfhVirSk5fk81s1BOb9fsoH0oKNhaexMFb2LljpHMe5RlRiBeIcgnTguWtUwyWqYugMpCHDqFY8O1V82IKsdAW8vykYyg2/vw6JvggeM8nfz+ZSvDC/n79E9wJGvnoQeI0PNM0tNxZpyIOXqLHneYuiGmW8/Lzt+dLlTMZER5cj/AJfx6LTWwYuBwzieGoy1QcDNHX0/+wWI2GnNhnWC0SeMLaQdbNrbuRiQD4cErwuL/wDkhrQO8+55LFivJnFjxZLKgc12ot9UdsvYtM1fiOE73HRYsUct1IvCbqxYrC0zDAItmAhmbDqA914LeBW1ij5D1vIsx3Zqo90vewt/wxZCf9FUXAudMjQEx5LFiiZVdxic7IZ3XECAEm2m9rD3RDjqOC2sVc01OnLl5oTgtoNquEEktbqENjN6u0tAnOZMLFiwx+I4+yTZr20KgJaCwHdLUxxWEo1S6pRaQ79smAOgW1i6MrqtcrovZSaxzA69QkSeKZbVw7TZgLDYug5rSxRl/k8+sa6r1K4pte58tZlxUW1drvf8NpdJixWLFhjbHNE2OxbqDAXZmJjVS7G2y4PBFg8wQsWKr42tVjtW0/Hqad4j35qsVRHr5+5WLF1zxqCy9FpyxYmA1ZLsRmFixAdUyth0ELFiA7qKx4C7GnosWJAzwsT7y1TfC2dHvP8AlYsTM4Y+410y/BC6xcDS/GZ1kAfz5raxATUT3QtrFik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0" name="AutoShape 4" descr="data:image/jpeg;base64,/9j/4AAQSkZJRgABAQAAAQABAAD/2wCEAAkGBxMTEhUUExQVFhMXFxgXGBgYGBcYGhgXHBgaFx0XGh0aHSghGBwlGxocITEhJSkrLi8uGB8zODMsNygtLisBCgoKDg0OGxAQGiwcHCQsLCwsLCwsLCwsLCwsLCwsLCwsLCwsLCwsLCwsLCwsLCwsLCwsLCwsLCw3LDcsLDc3N//AABEIAOkA2AMBIgACEQEDEQH/xAAcAAABBQEBAQAAAAAAAAAAAAAAAwQFBgcCAQj/xABAEAABAwEFBAgEBAYBAwUAAAABAAIRAwQSITFBBVFhcQYTIjKBkaGxB3LR8BRCUsEjYoKi4fGSFTOzQ1Njc7L/xAAXAQEBAQEAAAAAAAAAAAAAAAAAAgED/8QAHxEBAQEBAAICAwEAAAAAAAAAAAERAjFBEiEDE1Ei/9oADAMBAAIRAxEAPwDcUIQgEIQgEKH2t0hp0ZAN5w8hzP7Kn27pLWcSb5A3NwHopvcipza0dzgM8Fz1rd48wsmqbVLjLnO5yUoNonfPio/Yr9bVwV6s1s21iBu5LpvSuo10XjGk4+639kZ8K0hcvcAJOAVMsvTQyA5ocdwwPp9NQpGpbalbENIGgOEc96r5RnxTYtrN58lzVt7QMMT5KNa4DAkSk3V26kDyWfIwvW2lUaJw5Qney9qMrAxg4Zj9xwUNXqgiJ+/NRdKkaRDmPxBOMEYHkUlbi8Vq7W95wHNR1bbtMd3teyqFoc+bziTOoMiU0G0ruQn2WXsnKy2vpDUBkBoHL6qFqdJq8mXwOGEeSgds9JGgQAZOQ+9FUXbVqF0knks21uSNMobfrDFtRxHHH0KmbB0rJwe0O4twKyaltd8QDgpLZu0agnJZtjclbHZNr0qmToO52H+E/WTUa7nASSTuU7srpDUpQ09pm5xxA/lVTv8AqbwviEhYrYyq0OYZHqDuO4pddEErX3H/ACu9kItfcf8AK72QgVQhc1agaC5xgASSdAg9c4ASTAGpVS6Q9JPyUj2dXDCeXBRvSHpB15u03fwxoDF7iVVrS+plpp9yuXXfqOnPH9KW23DH7lRle3b55Idicc0jXoSuboY2nahHcb5pizarwSTnpz+if1LCmVq2WYkK5iLqWsm3XOEGAfQhPbPVL3AR2j6DUmPLicN8UkhzCCNDlorjsi1t6ouF0Oe4c57se45cyssxsurdYWspCR3jrqf8SpRtsN3/ACqfaBVOGQ8cuKmNn/8AabjPlv4GFO1uH9a3xxTV9vccvaP9JOozGTPggBp7scRmeM56+C3TCpruOWP3omtut9yA45pZtUTBEYaDAeSY7bst9s3b13OM43iSB9+BSlhSntSRAIM71xansc28YH6sYA0n7/3HHZADC68QAJyI/wA5qt27aTjLRN0iCOC2TU24aWq0GrUcR3ZgGIkDDLRL2awOeYHinOybAXkNaOZ3Derxs/ZIa2AOfHiqtxkmqnS2bdElKCo1vA+qttfZUiFG1thzooUi2bbAwaO0uhtR2dSg48RMc13auiznCWm64ZYKLda7ZZsHNbUG8ifULZDVk2R0ibSfepX2HUEYHgRqtS2RtOnaKYew8xq07isQb0qpkRUs5B1LT7ZKwdDOldKnXF28Kb4a4EzdGjs8IPuVfNsTZrV7X3H/ACu9kLy1H+G75T7L1dHMqqP036QMBNG+A0d7HM7iM8N29WbpFtDqKD3jvd1vzHLyz8Fjdrtd1xd1VSo/MmLonmcT4So7vpfM9nbq9Iy6XDWbpA84UPaOkoBut7SRtdCvaBerltCiMhqeQzcV5SbRZAo0y936nkeYGi55F6VZtNzsbnuntmL36Ql9m7Hc83neW7yVpsezA2MAsEPQ2cSJIKWdYANFYC0AaJpaQssbKpm2dih4JaId6HmqtZqFUOIbMsIMeOS0+pZp0Vc2tslza9JzcOsqNaeO/wBAt569VlntNbDpVH0Jf2XCMXCZ1y4hPurLoGN0AATMwN+9Kfi2dxsQMDlicl3Qd5qa0q2zYbl5+H8k4ZVH7Ll1cZKmI6syMc+A8vdIvkER9U6tJ/2mdoqZHGJzwUqObfZhVoFjAGuESOE4x9FQts2F1nfBHZdgD96/RTe0ukZpHs4ujT94T7pLSZabMCzvOAez5gL10+RC6c36RYX6PbPLKYkC87Hw0H3vVjsgwhIdH6INnpHDFgT97Wt1UtD2jVMLRXaM8E32ptEN1URS220mD5FGJOvamnU4/cJhUrvGBohzTxC9Y6nVODzP6TlyStM3ezpuKNR77KTiwupzpdaR4yCuKllYcYY5w1AAM/spKrauq72DDkcwPoo2o6k4zgDo4a8t6DSOj1t62xAnvNYWO5tEe0HxQoroUD1No3R4TdOR+9ELvPDlfJfp/XinTZ+pxPkI/dUtkbpO/wDytL29sZtpZBweO679jwWe22w1KL7lQXTmNQRkDxGC59z7XzTW2WWi3tVCL2k6DcAkaFzvU2l25xOHKdeSUOzASXuJqu0DjDfGVz17wbziDAwaMGhQs+rbRfTEm6MMB9VH/wDX6kdoGOCYuvVXS+Qz9P7JY0Nw4AZDx3cs0YeUtszkU8/HtETrxUDVqBgy8fomTq7jJGW7NG6utPalLU+iZbR2nSv03/ovHHTDE84kf1KAs9acdfKFHdIKo6skZjEkeyzB5RqOa7rWvkPc5zm44S7lju8VcdmWoVGg6jTDz8VknWS8ODiGziJwM5yFfujlYCnicBnvcNOPCOAVd8+081ZzaI7oJ5ZeeSQq2117Fp8p04JQPkSTdGmOPj9E3PV3xNQ6/m4KFuvxYcYB8Ew23bQynM+H3knFsYCeyQZnXEHhMifLJVva4c/s4kyfIAemJ8Qtk2stQlbbTWPJLbzjkCAR44pf/rbmUgPFuPddjkoO04vylwwTeq8ucBOAXbPTm1aw7YquptaIa26IPhhC6qWx7WnEk6yVA7AtBNJogbuUJa1VXHBpy1n0XL2v09tFrNQgON0aATnxKVFkwAaMefrxSNkaHG65xn5XRykAqRoAtMTeG4YxwwEecKmPaVBoGOD94wlSdla4CXdrXHM8FyyzDAug7iB7Qu+uON4AN/UM/JS11WcHtPZwJyPuMFX69mqGq1tMFxcQ0NETid2QO/TipW0VJ7uOnGfqrp0V6NGm4V60dbHZaPySMZ3ugx9VUmstxPCytpUSxggBh9szxQl7X3H/ACu9kLs5FU02ls9ldl144gjMHeE7Qgzza/RivT7s1KeOLe8BxGc8p8FXPxJFS6WXWtyM948sxH7rZlT+n+ww6ka9Jv8AFYQSGibzZgmBmRnyngufXH8XOlOeCRLRp9zuXAtLWNl2PJRraoeBJdAybv4xML2qy8RjgMxOC5rKdQHS8xPGYA3aeiSo0NZEb4gJS0uJAa3Aa4abua8q1IAaJJPoN6NetpBx+4UbtmzC44fyujepFhY0HGeWp/ZQ+1LRdByU+2+lPsjJka5+a0foxRH4ek7AntaTjMe4WYi0xUnIHDkta6P0OrstEOwN28Zwi8S4A8cV178OfJ/TwM4yeUn74QOa8eCTiOQvOjLGYxJw5Yrx1YYljSeIiD4nPwlcV7RUmbrcGkdp2ROWkBc1kbRTxBMcHABpk+OPjHim9ezRhvGo9+ZJTk2twGLWkfymdDpCRY8OI8tfELYVnVYdt5j8x9Co4uir4D6qw9KKHV13mIY4B48Rj6gqBrUhAcPmPAOyHPhw5Lrrni4dHa8UiNb2XgnjrUL0QCfIqv7BrGHgZgAhS9jJqmC0Ro5pxB3f4XOz7VPCZZRww7PHBSFCo0CCSXjPSfryTamS0ANukazpxG7knLaDddIP0WKKUw4GWnsHOcY5DRFqq4kRA8h6/VKX3GfoMeP3Cs/RzoqJZWqlrmkBzWDIHAgk/mw0y5qpNTbht0P2E5z2134MaSWgzLiJAMaAHHwyV6QhdZMc7dJWvuP+V3shFr7j/ld7IWsKoQhALwicCvUIKlb/AIf2V8mmX0nH9JvNHC66YHAELPdubOdZa7qLyXgAEOi7eBEgxjGMiJzC29UX4rbMLqDbQwdumbrv/rcY9HR/yKjrlXNZ8Kpkkm9z8gAuTUxP6jgBoOPgo1teSBiPPHxGBTttTM5xhph5DJcnQW6oaYhpkxJPH7xVT2jaS5szgTgNTxKmNrVzdcCe06QYmIwnPkAq3b3ZDcqkTa42PY+utNKlEh9RoI3tmXf2ytjtrondlCyHo46qLXR6n/ul4a3CcXdg+EE+C1vpPQdQeG1HSCCQQID4zzygyDjqt7OXJqEjvECMm4ndGXpgE2dTkj8pAnCIERpEOPH/AGmtncS28Td3XSGgY74JccdIHkkrRTaIMgmJxc5x0P5nicslzWfl7sy7T9M/6Sdhf2ySOGZ/fVRzw0iQ+CZxBcNNxkRySFi2g0Wmkyo6A+o1hdkIJu3oO6dVsKR+J1ICnRIIm8WuE4wRe37x6qlU6puXdxMeOvPQcytZ+NvRyjToUa9BjWXH9U+PzNeLzXHeQQROJ7SyWmPv911k+nP2ldg2i5UEmAcJOXir5ZmszBGObbxj6FUCnQvUuMkjwEJTZ+0qjIgmNynqKlaK1wGOmkfeS4faoGJ7Kq1l2sSe1mT6nID6LVOhvQzs9ba6fansUjBAGHaeN5P5fPhk5pejrop0bD6fWWhmDoNNt4js73Ab8MCroxoAAAgAQBuC9QusmOduhCELWErX3H/K72Qi19x/yu9kIFUIQgEIQgEhbbK2rTfTeJY9pa4cCIS6EHzptixPs9apRdN6m4icpGYd4iD4pvQt2jpnfh5rRPjPs1oFG0gQ6TSdxEFzZ5Q7/ksmrHyXOxcp5tSryuxnElVu0uJMnVSfVFzCSSGyBw3n9k1tjNIyAjf/AISQp30K2zSsdrZaKtN1QMa661pAIe4Xb2O5pd4kKZ6Z9PfxtaiWUzTpUr2DiCXFxEkxhkIjiqj1eCanNbmmtMdXY26XvF6AZc5sAcBv8JTSpUpCLtSnOJLszjhMwS488E22RSvUGObSpuJGJeTiRgcBxEY6pc9aSBcx1JcbkcAMcPJcsWSttqbM3xuPYJB4HswcjiMceCre16kmZ3Qcf34Kw2htSZJDZOBd1ZPhAiOJ9FA7YOWIOMkgAe2CvlNSW3umdotdmbQqmQHteTvhlwCNBrzUFRZh9/f+0mBkE9p01TD+i3Bo4e5Vj6W9DXWatZ2sY93XUWucGhzj1zYFQCAdXNPidyc/DXY34i3MvCadFoqO3Eg9kf8AKMNwK3gtBjDLEcNFsmstUzoX0CZY6j6r3Co4gNpi7HVtm8dTLiQMRu4q6IQqSEIQgEIQgStfcf8AK72Qi19x/wArvZCBVCEIBCEIBCEIK38RbAa2zrQ0Tea0VBE43HB8YZ4Ar54JlfVNRgcCDkQQeRXzF0p2cbLaK1L/ANtxA4tBlp8WkHxU2KlM/wAoHM4b8p9EhWbPD79U5s7w6neH+tVy9gWNMalOGkqLvKZtc3CefBQlSdFrKs/R2gKtAgvYwteR2nFpIIDoHaj0T5my2GZqho3Oq4/2mPE+iheiddv8Vr2ucCGkRc0kYh2YxGXFSNrpUxiaFRukhoun19ipvls8B1nog/8AcZ4nrD6KO2vBLADOekYYYwpShQkdmzvjUuMDHgAfRNtpUhLMBkRhPDeAthUfRop81uS7s9HdHipXYOzuutVClo+o0HWBMnn2QUGz/DbYP4ayhzhFWt23bw38jfBpnm4q2IAQrQEIQgEIQgEIQgStfcf8rvZCLX3H/K72QgVQhCAQhCAQhCAWLfG3Zdy0U64Bu1W3XH+dkD1YR/xW0qo/FLZH4jZ9WO9S/jD+kG9/YXeQSkYBsth6oj+Y+zUs6nG48/oM042V3COJ9QF7WJBAGQ4a+SlSL2g0imfpChgMD4Kc2k4luI0KhUYe9GKty0CH3LzXNm9dwImCYMYgaKxVrS0OP8epjn/EIH/ix8FVtl1LlZjoxD2nUYE6xjkVcqz3k4PojHIOrVD4wp6VyYB9N3/qVDP81Vx8g0ApO3NxZEkY5hwOn6sU9AfnekTGFF5H9zk3tjSCNfADPlkkbSdndx91dfhZYi/aDHRhTY958urH/wC/RUqkDIwHkfdbN8I9mXKFSuRjVdA+RkiR/UXD+lVPKavqEIVJCEIQCEIQCEIQJWvuP+V3shFr7j/ld7IQKoQhAIQhAIQhALxzQQQcQcCF6hB847V2W6x22rQcMJN0xgWEEtcPDDnI0SFWn9ytT+LuyA6nRtQHbpPDHHex5gTycRHzFZhXClSHtsEHNQdduOStFpokDIxvgx5quWoR6+KBs0gYnNXtxDmhxkhwBF6sKYjDIMAwVDaJzV8bZ3UWtZUa2m/q2OILGl0OaC0uc4gNkHIjCI0U9Nho5jccLOY/VWLuGTguLaQGt7g07JBGHEAeycU64J7NSRjMOaPZpHqk9qRhlnvB3/pAHks5bSFIa/fuvo/o/ZBRs1GnEXabAecCfWV88bAsvW16VIDF9RrfAuAPoV9Lq+U0IQhUkIQhAIQhAIQhAla+4/5XeyEWvuP+V3shAqhCEAhCEAhCEAhCEET0ssnW2OuyJ/huIHFvaHjICw6y2Q1KkDKZJ4L6BtjZpvG9rh6FYrshgFMH9WPMfTnvUfkuRfE04tlLANjCIiMI5LMekFnuVi0ZZ+a1G0VHHENnDeMvb1Wc9LGEVAT+YZ55H73rl+PyvvwbdFLF1tss1MiWvr02kb2l7bw5Qta+L9nLbRTeMn0o/LgWuz7XBw8lT/gts/rNpU3ESKTH1D5XAfNwWifGixzRoVv0VC05ZPAOMg6s03rrfDnPLK6b3EntO8HN9wwwFxba95gmZBjMHQ7gJXDKwOIunf2W88DLf2XNqeC3DeNPo4j1UxVWf4XWTrNo0t1Nr6h8BdH9zmre1knwNsgc+015BLQ2kIMnHtGf+LfIrW10iKEIQtYEIQgEIQgEIQgStfcf8rvZCLX3H/K72QgVQhCAQhCAQhCAQhCAWO7Rik9zDAuuLRhGRIynhotiWCdM3u/HVw49oVHRjHZnDLHERl5iVz/JNi+PJ5UqhwOJdvJOHIDKNOfpW+ldkD6d8ReYZw1GRzxJyMzpku6u0IhgODc4AEnQAD/PNMdo28PBaYOGI0ncufMuunV+mhfAHZkMtFoIzLaTTy7TvUt8ld/iPZr+zq+GLWh4xiLrgTB0N2fNR/wfshp7LpTAvuqPHIvIE8YATX4ybbFGxiiO/XMcmMLXOPndb/UV39OPtiv4gTlMZSXPOBzxkLy0VuySNN0j1zTF7x+6c2OqMtFEUu3wXtrKNsuUy/8AjtLXUyJALZcHAjcJz3nFbysl+Cuwhfq2sjAA0WcZuucfK6JG8rWl0QEIQgEIQgEIQgEIQgStfcf8rvZCLX3H/K72QgVQhCAQhCAQhCAQhCAXz78Tazqe0bQA4w5zTE//ABt8luu2beKFCpVdEMbOOU5CfEhfOvTJ1R9Z1SpILzeBMT4xgo6s8K5ntButzsvX/SQD0i8mcD6LugPv7yWRr6h6D3f+n2S6AB1FPLfcE5cZWQfHC3PNvDCewyi26PmJLjzMD/iFfvg1tU1bD1Tu/QcWZz2HS5p4at/pWVfFq39btS0Rky5TH9LBe/uLlaVSKWs9IlzWg4uIaOZMD1TVtTSY5/sU6stYAtOGBBkaczn5LMbr6u2Vs6nZ6TKNJt2mwQB7k7yTiTxTteAr1UkIQhAIQhAIQhAIQhAla+4/5XeyEWvuP+V3shAqhCEAhCEAhCEAhCEFZ+Igd+CddE9unhoe2Ls/yh10ngFh3SOoXEXjeeCQXaZZcTv3L6M2tYG16L6TsnCNcDmDhuIBWB9JdlVKD30azXNfMMwm+CcHMMQROfE45Ll3P9a6c36xTrnivWthP6tiLRJAjhjCVoWK8DiAOKpi5fB+3dXbQyezVY5pHEdoH0jxKz/bLg+1Wl7cWur13A5gtNVxBnkVKOfUs7aZhzRXLmNcMLzW3WvLdfzgA5TyKTtex+pddcQdWkbuC2X7xme0Q2zk5ZcpXrqWBGeBwgeilvwkDXx/yua1IDLHkqxmvpnZT71CkZvTTYZ3y0Yp0sr+FPS43m2KqZbB6knMEY9WeESRuiNwGqIwIQhAIQhAIQhAIQhAla+4/wCV3shFr7j/AJXeyECqFVUILUhVVCC1IVVQgtSFVUILUme1Nl0bQwsrMa9vHMHKWkYtPEKBQgZN+FtgvSeuc3VhqQ0jd2QHeqXp/DTZwcHdU8gAdk1ahaSNT2pJ8YSyFmRu1EfELoLUtVSxvswpBtnlhpu7LbhLHAtgHK7EceGNft3Qa3wXCnTc0QWsFQF87heAbH9WUK7oWXmW62dWTGaP6LbSqsIFkeC0jvvptxmMJflEpuOjG1Gg0xZHmCQ4g07ruIJPaC1NC3GaonQj4f26nbaNa0MbSpU3Xz22ucSAbrQGk6kTwlbKqqhaxakKqoQWpCqqEFqQqqhBakKqoQWW19x/yn2QqtaO475T7L1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2" name="AutoShape 6" descr="data:image/jpeg;base64,/9j/4AAQSkZJRgABAQAAAQABAAD/2wCEAAkGBxQSERUUEhQWFRQWGBgYFRcXFhUYGBYaGhgbGBgbHBgYICggGBwlGxsWITEhJikrLi4uGCEzODMvNygtLisBCgoKDg0OGBAQGCwcHBwsLCwsLCwsLCwsLCwsLCwsLCwsLCwsLCs3LCwsLCwsLCwsKzcsLCwsLCssNzc3LCwrLP/AABEIAL8BCAMBIgACEQEDEQH/xAAcAAABBQEBAQAAAAAAAAAAAAAAAwQFBgcBAgj/xABCEAABAgQDBQUGBQIDCAMAAAABAhEAAyExBBJBBQZRYXETIjKBkQdCobHR8FJicsHhFCOSsvEkMzRDU3OCwhUW0v/EABcBAQEBAQAAAAAAAAAAAAAAAAABAgP/xAAcEQEBAAMBAQEBAAAAAAAAAAAAAQIRMRJBIUL/2gAMAwEAAhEDEQA/ANxggggCOR2CAIIIIAjkdggCCCCAI5HYIAjkdggOR2CCA5HYIIAggggCCEsTOCElR0048ohk7cU/hTy8XziW6WTaegiFTto/hHx+cOJe2Em4I6Vh6hqpKOQ3k41CrKD8DQ/GHEVHYIIIAggggCCCCAIIIIAggggCCCCAIII5AdjilNU0EQm094kSyUyxnXrUZR9fKK1itpTJtVq1oPd8ki8ZuUjUxW3E7clpLJBWeVvX6Qwm7fmEslAHVz9G84hZUw61FKAAfE9IdSp4CRc0q7ij6dBGfVa8w7VtaezuzOT3R6CkLDa04XYnp9GhtKnJZmci/EjiHqrS0ehjkig4MxID8GJ1b15RN01EjJ2yr3keh/Yw7l7Tln3mPAj7EQScUgnu5SbV8XMcX5QLxYDOlhq1m4008ovpPKx/1cv8af8AEIP6uX+NP+IRWZ08e6PR/wBoQM4HVnsaP9C12P8AEX2eVqVtCWPfT6v8o8Dask++PjFPmrIc2YsW058x9vCSZlxYG/5TxHlV4ns8rdN29JAooq/SD+7Q1mbx/hluOa2PoAWiuFR18r6GI/FYlRVkAASwJU9TejdGiXOr5id2jtkziwYJGjk146PDSXiDYt5RHyOAAuzm3w8ocCYXqw6Rna6P1zSB99YYY3FrlsoeGxhdJfpHDJCgxY8QYDkraSVhkqGYXFH+PWF5G1pqPDMNPdoofH9oq+3didmO3w7iYipS7haX7yTrZyOYEN9m7WE9OZB5s2jkMxrcGkJSr8neGbR8tfyw9kbfPvAEatQ8+RimScaVNmcg1ejcNOP7Q4Wpah3ak61oPto16qeY0TCYpMxLp8wbiF4qW7k4oWATful/g3QtFtjpLtizQgggioIIIIAggggCOR2OQHifOShJUoskByTFF2zvKZxKUulHCrq0q1+j+sG+G1zNUZaS0lB7x/GRc8wOGt4rmClFRVwAqcosbGl/50jnlltuRIAqZz8Bduhj0UMHBGj+tBy++MITE5RSgAb5ueVB9vDnCk6OWNWu7lNlceMYbPcMsCgatQWYVqK2Z3001ePasQm5qGHRiACk8SHHrDRctnzJJ/MPdJq/IWPrCMySTYcqHM7uAQOAcg6n0ioeDE1Gai0lkkiimqx4uG+xDkY4K/K1XvahS9gePkdYZmTlS7OugIrUigXXR2B5EjRo5NxIASoPmIsNQAHtrW9aRA/M1JS9GURwOV2Sfi1+ceUTAO7cCoAvl4nVgbdYizPIcpJLsFAWUdWdwC3Kw0jxLmulk0UA/erewA14A2bjaG1SUooSCoFOWj6JKSaKAdtbcukecStgCCkirBz32tVPvahhpEQJKO93SXUci7V1KnokO55u3CPRnqGYOc+YWbLwBTrlyg8agw2HC8YAqp7qhR8o0fvN5u1243SRjzZQIUABzbm9bMYTSxloU7AgAFzqHKnIuQPIU0jzJQCcwAAcMnixchjXh6+cQOZ+IJ7tnFPItf4esNJUzMsJJDsSKh2BrTqR6wpPclTDV+uZv9fSKbtTGnDYyVOL5SkBTapLhXmHBbkIsKuqB3rlzbreFkHVnMEpSVpSpKnBDpIqCC1utPWOdoAXNa/PT94BdKlAUt/PHpAnE152hrMWSzFh+EaD97QulAUBb1t9YBzMTnQpNKgj1EU4SEIV3UAArKumYuoDzf1i0ghLF35h6U+sVifKCZy0qPdSXHRVR6O0AvNGZTmj0FHAvR9Xh/skKQoHQ6Av6cR9YVky0nUUAoaA0IHxv5c394ZQQP7hFLVaml7tpAWCSpilXBi1dKm/OLilThxY2jJZ+8ISsJShRJ1cEB9I0LdnHdpKA1Tx4H6VEbwrGUTMEEEdGBBBBAEEEEARFbxY0ypJy+NfdS2lKnlTXiRErGce0HajryJ905QQS4OriwcuNaA6UMy4sQuNX2iwlCSEUJdi5dtacqRIykhKGJBKg4qSQ6qUcBxxiG2OxB7zuAOWaoqwoaAtrDjHYqj0YOFjRJIBNTQinxHGOToe4qeMpBYGoOtFOPRyPlxj0qahJqa1D8CWIJ6HXnzaKytSiSkOogHKQnxpFVCgqWPy6RJYNKkslZBUWyuSoqSxIZrhqE39IgnE4hampmclnFDV1J+JFg1OcekTiQWoU1TXvj8p5trVx0q1wmICgDmypUyXDUUB3XHukijmhYcYcTFFS2NZibKB01IfQvVOjjkYK9lYvVzd2BSSKEt4joeI6Q3xE5sxAylqj8JepAHP19Y84oZyQod8CnMaqSRfgUmofo7aaklteJB1oNfCaD4+cCpVlUmYGUKvUhiwo+tuscmTqkhRBBLlg5BYqYWAYO/ERxCczhyauge7WpNOBJNSbiGeIWXZIc1c8g5Ca6O48oBafjwlDGwbuuXpYk3vVj/EI4eewBU+bKRmrRJAAAA0JYdVGI+c81eawNA9Eng54XP2H9ScUAcxV4SO6zkq73E6PSvVmgHywSUEghRKiElymUHBdhcgMP8Ay4PC6ZgUs5XKQ+dTMc1yEmj1oW+YLNJM3NRBZSw5Zv7aA5dz7xJPo+jQthSFAEK/spAbip6Ah6tepNXNLGAdBYJIFXNrEUADgWP8xBb27PK5BKQ6kF+bNX4sfKJcKKjlu3eUTzJ9HNuhhY1FdWbyP0DRUUDdzeZeEPZzO/Ic0HiQbul7i5KfMc71hNqS54zSVBadTVxyINQW5RUdubtCqpVXL5bN0PnaK4cHOkKExOeWqwUxHlW9rRrqcaqqcXAYczbgX5R7KwLE1r+9ope7+9ImkSZ9JxLBTMJl6U8KvgdOETspZSQT7339IzYu0vMn6sD9/O0Qu1sOVroXOUCzOxo/m0SUpbijl9IaYudlWCbmnkCC/qREVFSkYhBUUnMlKvDV7VqeQhWZtZE5pcyhsxOUPZibffGHSNpSyGXMSkKWoOSkcR8m9YkcJhJIqgJr4iHJPHvGuosBFELsrZBkqIJzOe6BoOfwp1jQNz8VlmpSo1UCk9b05U+MQ8jCJagqRpqPu0KSSqWoKQapIN+FQOQ+sWX92ljS4ITkTQtIULKAI6EPCkdnIQQQQBBBBAEfPO8e18+J75ABU5ZmY8a90uf34x9BzlMkngCfhHzt/wDDmfiEjOlASlc1SmzZUykFfhAAqQlN/e9c5LFiwc7KAMhAuSSAWI8WV3BFGFDSgLUbYmec6iyS6CA5VVuZSxrRtBqxgw03OkzCKFaikkqI7pIBqHQKJ7wNWL0DFlOxWaoIYn3TmKC5cDNUCrnzjm6JJc0ADusBYE6ioykd1uQZsoNIMGuwLkiwLAaAAVrqMyXvV7Q2SSQfDUgUZlXpXwk1r89HWGlMkPkA4KUWbkbAML0eIHqp5zAEd6gOZmNqJLM5FwpvCC4Ih3h5oJyhzU5cxYvqDVwQLE3Dg8SznqowarUNUF6gBZFC/E1LVFGSTiR7ylBPhUDmzIA1BLEtdz1BYNBUqWZg7Pe6gRodWrcW9IQW92B55qKTweji/wB3Q7chVSAoAOdFJ/FwDMKB28xCiJpObiA6gNOCg7CvDl1EQcBIYgFPumgexV9G+wEJqAzEWqoOSLUGmY/eohwpbGlyxBd20JrVVGDcoZ9pRLChNHNSxrfUvU9YBpi5ikpHAEkJoW0cjiHb/SEJRzKyqV3SWepLkgkdXZ216Q5nzO6pQ172ocp94nRFm6c4bIJSSfeSAlBIIIzlio8CSRT5OYBbBSAtx/yySSlm7QjU8UJGXqRwYGQn4pk5yHJLJSlg5J86t01PVqhQUk5H7gyjxMNBbr/FIEqzKKgxI7qAwST5JAbmakCg1MA+lsgEKPeIJKrvYAAata1a8YXCTQ6MfRq9S7esR0iYM7J0ob1JufJ8vKsPkEgu9O70ahN+mvDgIBLEyy5Tq/XhQeYMLGUFAhQCksAQQG4DlxEJKm1+PesXuTyqWF2AgzHgXsONdfOjDgD5BVN692QUdrJGVSakBxY3B0IP3SG+wN6wpIl4ossUTMIGVXDM3hNL2PKLg7oIe/0+P+nAiM223s3s5xSBeqQK0NR+0aRp2BYjMCCCHBBcdQ1DFP3j27LGJXKKqISEmtSqpVaouP8ADFOwO3sSg5MNMUMzJSgBKsyjZkqBYk8K2j6p2TsdKMJJkTkibklpSvOAvOphnJe5KnJ6xZizcnz3idoyJqZjhswBYtmChQ5T+liHZyDD7cLHFU2YFKKqpJc9Q/Ow9Y2rau6OFXh58uVhsOhcyUtCVCTLSQVJISXA0LGPmzd/GzMDPUicg5g6JiDRSVJPDjF86hvbccOlx8P2+scWm+h+cVPd/fH+pmJkypTzC+ULUEhta1c3o0WTGTlJWErQULYOkkHixChcUPozPSMtLruxic8kD8By+TAj4U8ol4qO6GJaapH4kv5pIr8T8It0dceOd6IIIIqCCCCARxgeWsflV8jGPycM8jFqAr/RzAGpdUvTSgPrGzRmXdw8vF5mZOHnptqFJCfMloxl2NRnWFxTypYJLhCUsDQnKCsqSSxopvlDjCgKqEg3bvVLH3ToKCjZaXiPwM0lS5dA9dHWwOa9gcobg4h4ZwCTlFzUq8XCht0L8665aSCCXehLAFwwPM8Eh2qGp6yMmYQLBL2IKUhSg5d7hIY3A182WDSlOR3ZVCVEtS3e49frDxSagW08Jpq9aGjEkPYO7mMq9YhRHeCQSzkUDg0IKLOzs4JobgNHmcsmqSSpIdJLd+W7kH8RTXm2rqaEp7sCkDOgkgguSbs/kzG7WNx1FPAGrnll3SNVSyeaDQ9L5YinEmZZgCDVLVSlR1f8JAJrqDyEM5mMDkHus5STzZ018XI8AOsJTlM+Rq1ZTuK1FAfeDdU1uIYklSXUbgkcQzhqHwu1OJGsBKyMfQ05l7BVnpo5FIb4yfTKRa/6BUlvzc7ACGOFJKh3g4qx48as/wAOOsE9ahUpUQpjzVxc0Del9IB3PxhUGq6svhGoLgDkKnmRwFUu2LhP5sxubOkJrQs/qI5MUM3AsVEhmL5UgDm1H5wSpOdSyWCWAsLmoq1Ax84B8J5QlKUucxdNFJKj+IMxKRfielzG4tKEZEMVEMmqqDi1n5kN6QiucLi5tSgSLUqHJaxtpDOcl3LAqIdRYly1Es1tW6DjFiHGxcSc2QlqeLWtaA1FQajk3OzHwVI0atz9eHrWKaJZlkGwUauWqz1OjCtKOT52XBTnTUAmxdh6Cj6ctSYUPDLBHOxJo3vFuFj18nj0EULD5Uq3UUPXmIChwP4PC/DSlz6N4WCOnXXqKH7d4ivM1LAmw8+uurvwu/Wc3C3dQuerGzCFLQOylhvAWdS31JCgkcO9xpX1zw1W5G5c/KhGn0i9ez5byJg17RyODpT9DGses5cT3/xcjtO17GV2v/U7NGf/ABM8O4II7OYir777pSMZJmLMlCsQlCuymMywQHSMwqQbMeMWiCA+QUrVJm5pZKSkhSVDQ6Eebxte7O8kva+HEqYeyxkuxai/Me6WqLhnjON+9kjD4yegCiZpbuiiVd9DP+VQhvsRa5E1JcpDh8rpVqxd3oa+Uc/jbat2Eql4lKFjKvvAg3oCdLpoGMXiKBuvtRU2dJSrvkFRExgKZFOkn3gTwFIv8ax4mQgggjTIggggCMy3xw5RNmjirN1CmVbXvH4RpsZnvZie1xOIRokSwlxTgbXAUFRjPjWPWXY6WmUUNViqWurigCpfUFGUdXh5hlZmUoqy0OpPdqTwIvXTWE96sKUOpu6vKlX5VpqlXWpEI7OxZQl2c3cNwBDpPA8DGfiprB4kLypTQO9AClR0LX6JpfziVlSMr5gWcl0t0LD3Sx+MV7CTSJuchiS7njcOoPpqRFmmzWW5NCkVY0pQOLsK1q0ZrUeVyiUE0dNXDULFNwK1BOrgwipbpJ4MttEv4qCwdTtwJahr77cZSEjkGuL0fyaOLlNLJDNQ6NzD8KvThyiKj5iQVZiC/hWKOVN3SaUJSAH0UlPWPJxKSCCCfxGzgjurtQswPDyhHFgpLByCCC/FJzJfzY+YeG39S5Abk3Xjy05ZX6g+SEpFhnSSLu/MDiQ+tDTSEVEHvEO7BxY2BNfE4D0ekN04mqWIBHdrW16jQFtNTwhvP2hbKMxqG4sSBpoKaXghQEKUpdnYBuZevMJI9dIX7XKkh+8pyWbNlok2FHAHx4VjpMwgMACXo5NVMAScugrR9BwiQwOzQWVOUAmjAGquZatBVg9+sUJ4OVMxCqA5XDlqACwGjk00tE/htlJQK1NiSyuvIfxEXjN6ZclkYeVU+GwroyR4j6RWcZvTiVEvMKOQYM3IajnAXXa2GPYqKRUd4aVSc37fEx3Y+IdKSDQh/Li1aeYjORtrEA5hMVzdyD5Wiybm7TzpUghlJOZtCPnStrdIuk2vcvN9u76nrfn6l0yg5gSwBPHyDt90j3hFggtXiCbev35wTsTmYC7uDpzd/u4NWJjRtiBezOSdRW7h4t3s6nd6ajiEkP8AlJB/zCKjMWAQXJYirE/PX7tE7uZPyYpP5gU9XH/6AEXHrN40mCCCOzmIIIIDPPaZumJp/rEqAMtDLQyu+x7jFNvEQeTdIoR2WmdKDJAUkd0hyk+gavNiCPXbN6JYVg8QC3+6Wa2cJJHxAjJMC4F24g1PUE1OjgjUVjnl+VvFLezuco4mUhYZSMwbkEFjyuI1mM23BTmxqi9pZ/DxADgWuY0mNY8ZyEEEEaQQQQQHmYpgTwBjH9rTMqO1PiCFJVS5UpLH1f1jWtolpUz9CufumMI3nxSZUtCJRISsj+3mKgljVi5s1hbnpjJrE42plmSlpp3k0p72hp8/5im7KDkBQUQksrKlSm4OB6RLjaDOSaXrw+9P4iNweOSmcXGVCy4KnGrvRmFT6xmNVOow2QsMyWNO7MB5k5vRiLPExhphWxVTjcVoxCejHyvDHOkB0rzPZuNyHL8PvTnZqUFUcEGuYJIeoq1gxoWHFoilZywFcA7U65T6V+7qbW23Lk5QT3vEUgX4AaCtjCaZAXLAIOcnKpISokk0BSEuyi6QBYvTjF43U9nMgYd8fJRNnrOY5rywbJBB8y1HLCzwk2W6ULC7elLFSHLCp01J5HysaCkeZ+JlF7VLm1HDfL0jSleynZbunDqR+mdPA9M7QrK9mGzE/wDIUes/EH4Z2i+KnqMhmJkqvQUdlNalDo328IzEYVBcUozElXB6dW1jcJO4GzklxhJZ/VmUPRRIiUwewcLK/wB1hpKP0ykJPqBWHip6YVgZGInsMHg1rTovIcvHxqAQNQztWLtsb2YLmAKx89Rs8qWb8lL9KAU0OsahBGphEuVROyN2sJhayMPLlqtnCQVnqsuo+Zj5u2xsCYnHYmUElS0zpltQVqIPJwx84+p4y/ebZ4l42eQAO0yrfi4Zz5hQhn+Qx/WcYfc85RmWArhlf4uIg0A4XE1plJSrpx+RjU1YVg94pO/WByrEwCigx5lP8N6RzlbsWjDzSpLuxajkAsRwd6u1R5CHOGkk94F+V3P8s3oaRA7umanDYdaxlRMziWqjEIWUKGUsHcO5qXidTiEiYEuFAsDQ62B+9GgPOMSM1KGleocX9NBSO4DEGXMSQ7gu5vyvY+lBekOMQMxBBqzA2Is3wceUNRLJrqL1H3VjEVseDxAmISsWUH6cR5GForO5WNdBlE1RVPQ3+PzizR3l3HKiCCCKiK3r/wCBxP8A2ZnrkLfGMhSphSrN3gSCNLirOfONZ3yW2BxFQHQRX8zJ/eMgwiQWHmC3KojGTWK8+zKWTMnqNglAHmVE6D8IjQIqns6wuTDrUffmE2agCU+rhUWuNY8S9EEEEVBBBBAVzfraww+GqW7Q5HNrOR5gH4xg20cT204rYBKQwAseNPh5xf8A2q7bKpxlJPdQMvhJGa6iDa7BuUZ0gZQBxqfvrGK1AnBrmLQhCM82YoIlIemY600AqTwDxsG5fsvk4UidiiMRiOn9qW4YsD4zUjMryAiO9jmwwrtMatL94y5BOgFJqx1Pc4gIVxManFxhawrbu6/9FilSmSEKrh8hUFFBNc6qkkUHA04wvg8GkeEEO9WSKuLcn4H4iLh7WsMsypMxAQyVlK1q8SQoAhk3W5SQz6jnFO2ZNOjs1y3IP/owjnl1rHiW3VlZsfhwsZiCtRLJD5ZaykmgdlFNtasDGsxn246R/WEm/ZKIJ/UgBnrZ/XWNBjeHGcuiCCCNsiCCCAIIIIAilb7IH9QgtUy2Pkot8zF1iob6j+5K/Sr5iMZ8ax6rc9mt8ohN6sF2uHWGJUA6BqVCwHW3nE5N8MGwsL2+NkorllntV1HuVTT9eTyeOUdKuuD3ZkjASsHMTmTLloS9lZkiqwoVSrM5ccYzjefcyfgSZktSp+GuaDPL1OYJDEUHeAYagM8bJHI73GVyl0wvDbSSagmtQbUNetH+MTUtdykgpPOz8iesO9/NxuzKsTgk9286SkU5rQkebpHUcDWNlY+w0Or8qPHGzTpLtbdh4vsZ6C9KhXAjW/L5RpKS9RGRUYEaEOz3162jRN1sf2koIPiRTSo0twt6RvC/GcomoIII6MKx7RZgGBUk++uWmz2UF/8ArGbYFKUvUcWPLVovftOUSjDywbzCo2slLa81iKhsTAdviJUtwRnGZOrDvKY3qkH7eOeXWo1Pd7CdlhpSDcJdX6ld5XxJiRggjoyIIIIAiL3g2qMPKJusuED5noIlIzn2g4w/1IQ4yplpdn7pJJL6ORkpEt/FjPdpyzMWXJNSSXcve8MEYNUyYiUnxrWmWgVupQSCeTxIz5pYtQcW1ix+yzYxm4ztyO5IBY8ZihlSObJKj/hjn1pq+x9nIw0iXIl+GWkJHEsKk8yXJ5mHcdgjqwgN+MCJ2Cmg3SyxpVJfgbhx5xmOyJuVRBHLQVJYkAfPnGvbdP8As07/ALavlGYrwozpUe6CA+hPD4U6muoHLPreKd3RS2LSfxJUluTZv/UdY0CKFshYTPlMffqNajLUaDva1pF9jWHEy65HYII2yIIIIAggggORUN71PPQOEt/VR+kXCKFvBilHEzfykJHTKDfqSYxnxrHpgtNhqfu0S+4WGHaz1tUBCR5lRV8kxAT5gAfX9mr+8W7cGQRh1qLErmKLjUAADpV6c4xh1rLiyx2CCOzm5GV+0XdTsCcVhw0pR/vIAJCFE+MAeFJN2seINNVhLFYdMxCpawFIWkpUDYghiPSJZtZdMS2HjMwLkKsCXBAaiQxZ6db+cXLYc8ypqCHbUG7Gho1QL+UUfF4SZh1qlTFF5alJBJBKwDQgPV0sdDWJnBbQKkAFKnbKQ4Sk8yRVmagjjx0616Ow32comVLJLkoSSeJyh4cR3cmf+0hTz5Ip3EKUePeUB6d34R63Cw+aeqYR4EFq6qLA8qBQhv7QF/7WmjtJTp+dev7RNezySOxmLHvLCRayUjhzUfTyjH9NfFrjsEEbZEEEEB5mKYE8ATGFbQxpnTVTF1KyVaUfgfh5Ru8Z7vF7PFKmGZg5iE5iSZUzNlBN8qkgkD8rU0LUjNixnc+STzi/+ySeE9vKNFqKZiXYZg2UgVNqH/y6wwRuPjwkgjDu1CJi2J5ugNpxiQ3a3RxkrESVzexSiWXVkWoqN6AZBe1TEku1aNBBHI2yi96P+EnO/h0LG41jPFKISA1zzUQ3Mfs3U2jQd6lEYZRAJAKSoAEln4C4FD5RSTtSUSP7ktuZS/xNI559bxdw85srEgggsXSAQX8KfFWNGwmIExAUmx9QdQeYjPpU6UQ6VB9bVbpEzurtEdp2aTRWajuxFSf28xExq5RboI5HY6uYggggCCCCA8rUACTQC5jOtrYpJnTVpLpUaGvAemsWzerElMpKQWzqY9AHb5RVlYBJrmdo55343jEFiZMyYpCZSgla1BKVEkAElu9dxyb0vGq7JwIkSUSgc2UMVMBmNyWFnLmKKrBUcU6ftFx2DtHtUMrxpFT+IaK+sMDJKwRyOx0YEEcjsBlvtGwOTF9qkf7yWCruiqknLcNpkuYr+zV96oaoNSQC1a0/mLhvQoT8SsKNJTJSHLUqokWJd/QQ0ThEEUAHN7xxvXScaLgcUmagLQQQeBdjqIcRStgYlUrUZR4nNCPrzi6iOuN2xZpmm/KXxiqWQgfM8IuG5iGwUricxL/rVFZ34l5cVnUDlMpIBYsSFKcPZ7esWvdVJGElZgQWUWIILFRIobUIiTq3iWgjkdjTIggggCCCCAIIIIAggggCPKkg3APWPUEAh/RS/wDpo/wp+kepOHSjwJSn9IA+UKwQBBBBAEEEEAQQQQDXaGz5c9OSanMl3FSCCNQQxBqbcYjP/qWHHh7RL8J00/5lGJ2CJqLtBjdiUzZ5rc1JPxyvD3Z+yZckujM7ZaqJo4P7CH8chqG67BBBFQQQQQFb2nuiibOVNTNXLK6rSAkpJ4hw4JYawircxx/xU5P6BKH+ZCotUEZ8xd1XNlbvYWSU1XNU5YzVFVUa5WCAQdcsTIxqalxlASQe8/eJAo0eJmBcqILPUU8Jo/q0ejg7szFKUsQ4ZPnFk0hRWLQACTd9FOwuSGcDrHiZizmKUJzMznMAA9QOZaEzgLVBIBBzAkEEvxekdn4F8zEMoAEFLsQGBFaFoo9KxZ7TIEj3XJUBfgGrHlGOJz90MnN7wc5eTax6GEIXmBTZIqlzTgXpHEYMjNVPezVy173N7QHvC4rOaCjAkvqQ+XmwggwuFyWNGDhtRR/O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84" name="Picture 8" descr="https://encrypted-tbn3.gstatic.com/images?q=tbn:ANd9GcRu_XpgXjBDtmYf_NFadnuZKTsx7CnBfp51irmcesZDgooHxc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0414" y="571480"/>
            <a:ext cx="3147321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4000504"/>
            <a:ext cx="143340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Black</a:t>
            </a:r>
          </a:p>
          <a:p>
            <a:pPr marL="342900" indent="-342900">
              <a:buAutoNum type="alphaL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Grei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Grey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2" name="AutoShape 2" descr="data:image/jpeg;base64,/9j/4AAQSkZJRgABAQAAAQABAAD/2wCEAAkGBxQTEhQUExMWFhQXGBgaGBgXGBgaGBoYGBcaHBgaFxgYHCggGBomHBcYITEiJSkrLi4uGB8zODMsNygtLisBCgoKDg0OGhAQGywkHCQsLCwsLCwsLCwsLCwsLCwsLCwsLCwsLCwsLCwsLCwsLCwsLCwsLCwsLCwsLCwsLCwsLP/AABEIAM0A9gMBIgACEQEDEQH/xAAcAAACAwEBAQEAAAAAAAAAAAAABQMEBgIBBwj/xABBEAABAwIDBAgFAwIDBwUAAAABAAIRAyEEMUEFElFhBnGBkaGxwfATIjLR4QdC8RRSQ2KSIzRzgqKy8hZTcpOU/8QAGgEAAwEBAQEAAAAAAAAAAAAAAAIDAQQFBv/EACYRAAICAgICAgEFAQAAAAAAAAABAhEDIRIxBEETUSIUQoGRwQX/2gAMAwEAAhEDEQA/APuKEIQAIQqeIxwbkhujUm+i4hI37ZcDoVNS20DmO5KpId4pL0NkKjS2tTdr3qYYqfpHettCOLRYUTqw0uonGc1y5Fm0dPxBUL6juK8KjcddSUtjJHFSoeJUX9U4ZErouE8hP4Cjq05bI7lgyRI3aThr3q7RxjiJLQleDp5udk3zRiMQYJg8hPpwRyaGWNMatx4m4hW2PBEhY3C7ZaHhtR0bxjqKaVMQ6lUEGGu00kfiEKZs8FdGgQqWH2gDZ1j4fhXVQ5qBCEIAEIQgAQhCABCEIAEIQgAQhCABCFzVfAJ4IAX7YxwY0+7rCYvbcOtcnTj1nQKfpFtU1HQ0205/hZbFP3ZGpzPouHLl3o9zxPESjvtmupYrfAcI7Dr2z4r0YiD4EcDoer3dZfYOONJw35LHmI4c4W6ZgQ4jgdT9oKaD5Kxc8FjdPo62VgzUdvaZnrC0NKlAXOAwjabYCnK6IqkeXknyeuiIm6j3l0VG50DktFOKhUVR0LoutOU9llUqu7eQ9+KwZI63r+4H3MripiA2PffwVY1Dwtxm3dn5diKtX3qY4ALCiRdFcbvKLDjrKzu08Ro4kk3I/Cnq4qMh28By49aU4l8bzznmOu5sOpJI6MSozfSDEs3xTbuhwz5cBy4r6Fh8SK2Go1Jn5d1x5j5SfCe1fH6NXeqP3vqLiT1k3X0foNWDqVSjlB329og+IHepRe2deaK4J/X+j7B4jeaJzyPWmWExhZnccPskWDcWzOhhyZNdKvGWjzMsKZpGPBEjJdJRs7E7pg5HwKbqqdnM1QIQhaYCEIQAIQhAAhCEACEIQAJN0mxoZScNSI7/AMJvUeACTosJ0ixvxHGfpbPvrsVLLKonT4mLnkV9Iz1d+6N45nJLGUt53LMq1Vl7uWnUmeytlmoQxozzXBXJn0LmscbZV2dsx1Q70Hg0Lf7Jwb2ANeIj3KvbK2U2i0cVYx1SAOMrsx4uCtnieR5TzS4rolBXBRSyUdUnvt3qpxVs4ebT79/dQlsC+fBTDTll6KKo4C5P8a++tYMQYgdU8TpyA1VR/eTxjwGSqY/apDnEZCw77lZXaW2a1V5ZSJa0Zu17/slcki8MTZsKjTEwP+XzzS+rVjP1P8rLmlVp/OKhJzgxf2OKdYfHio2HfVwI+1kvKyrx8dndfFRJBjmc+7NKMfigZbdzjxyE9evvkmL2M1aJ5fjzVfFYZpg3B45z1rHY8KTMQ7CFj3SLzKedH8caVRrwORiLtOYKjx1Mk8lzRwyj7O7TjTN/XcHt+IwyHD326KtTxZGRul3R2sWg03ZE/KeB1EcD3JriNk/MYMTfvVN9o458Y/jIt7Px+/IIgjuTrC4stsbt8upJMHgt3r4pgwqsW/Zw5FG/x6H7XSJC9SzBYndMHI+CZqqdkWqBCELTAQhCABCEIAEIQgCltOS0gG6y9HotUqGajt1vDU81sW0hMm5UiSWNSey2PPPGmomTd0PaMiT2/hO9j7KbQbAu45lMUIWOKdpBPyMk1UmCW9IKxbSG79RfTA6i8b3/AE7yZKnjaQeWtOWaZ9CY65JslabDqChe6fTs9lSvMC3BUalWB3x2WHiUjZqVnbql+rw9ylm1cRpxMdhLfsVNVdut52n3xifBI8fXgyc4MNm1/TILGysI7FG0sbEjn3gX8/ILK7Y2qMNSfUIk6N/ucchOgm88AtDicI55JEmPlm8E9fuEo2p0cD3N+MAW3tJibQbZzfw5qZ1ppKk9ifZnSuhV3AaRa9xLTDtSGkdd3OvwpO4hOtmNc5zpJFwW9Wn2K82f0dw9Eyyk0ak5nvJuE9ZRG8CAINrcOE962VPoXGpJfk7O6bHRPDXL+V7XktPFX6FOW24e/fmuWURBssoWzN4WrvOIOhTjCbODjkY8u1L6GEh5PMieWi0WEfH3SqJSWRpaLOCwIp3Nzpy98lb+ILHTLqKpCqDw7VYpnl3qiOWTbdssOF16ypBXBEjX8eq5bl1eS0QuApjgMR+09n2Sui7RSMcmTEaHyFBhK+83mM1OqEwQhCABCEIAEIQgAQhCABCEIAFw5dqF71jNRxUyKXVqoz5e/Rd7SxJFmiUlr44T81vfPNTbOnHjdWS42sMyes6ch+P4KotLja89gHLnrn2rqtULnWII99ysHDSPqIPZ3cilKVQvrgE62t8sw0+c90W4Ws06AeyHDeB19Qc+9SVcLui0i0WN9dO1c0Xs1u4cBB/1D8LRWxa/ZTgYDiANc7cTfjHXdTYLA7pNwZ+4I52hMP6gmfIgiO4D1Xjahdp3a96ykHJgKUDxHvVdUW/wVLfUduf8LqmgyxHUpfM8f5rHyVqmO/XL8IxIkzEqShR/c6ABz+6wZshqVYdEeviUwo1JHPhl5pU0lz5DbaJjTaRp+EIVlprzlBjn/Kka0kKs18ftMcLkeCka+TqOS0Siai66sNN+1VGyrMrRWW8JW3TOmvUnAWfpnJNsBVkRw8k8WTki0hCE4oIQhAAhCEACEIQAIQhAHhKU7Ux4YQP3K5tHFim2TmcgsTtLaDHOM3J4k+AyUcs60dnieO8jt9FTam36hfDGg8ySB5QoWV3v+oC2fzAx6qviBTM7hjqKVkvY8/MRIscxrmPVc6k72erPElGkjS0nhv0mOM6fdTDFB2pnwPeIWdo4xws6DnBGR/KtYfEyYBdny9BkqJnFKFM0FCqTafL7KHdG8ZbBBzHvJc4QA5gT7iYNlJVxADw2b6H8pkQktnYYeXffu1VqmI521C4b1d1lIGcFohJNvfbZcb1p61zWdugBRs+bqRYI5p0hdxFs7qtjsRMNDfM+Hv72K5nq5KJlGeU+81hq+yKk13DxBKshjtSe4DuhAfFmDtXDj/cfG6w0maRq5SNIgXngfeaqfFaNY6ypsPWGc9/31WitF1gUm9ooKBJN9V276u1aIycO8yrmBrQ4dxSxr7xxB8D+VPQffr9lamK0aRCpYDEz8pz0V1WRJghCEACEIQAIQhAAhCEAIemTf9hvAXa4eMjzIXzKptImoKbqZEmA4ZTwIzHWvse0MKKtNzD+4eIuD3gL51isK1lRzXAAtnS8+/NQyx3Z7H/PyLg4+0Z7+rbeRkUs/wDUlEu3d57TldtvApxjqMzAidYVDA9HqZcXVBeJGnooKN9noN/RLciP2uyPvirezqeXAL3GU2S0MJsRbO2lwIKtYTDudpYretHLnq7GFN8GJnnN/fvW02Aw5L5dcjX3xRhsCZCc0sOB75p0cEpJHjm5Quy4MEleVqoYJS9xLjJ7EzZKrJKji4yCI4FSCBw7FCOAzXThNpganLzWJDUesMlR1nzYRHvwVPG7UawbrB1kpDW2rcAuLQeH30Sua6KRxN7NNEZu7AvHYhgSqlTDm2APYCfJRjDDUdu6Z8Ftm8BicS0mPCJPir2FjRsdl0uwuGA/ceq6ZUBf8QtRKVFrCu+Zdb3zHrUNN0OPgpY+bvn32rUTZy4wPepVll+sfZUje3V4Zq1Sff3wWoxlmlUINs7J5hq4eJ11We37q1gcTumfcJosWSHqF4DN16qkgQhCABCEIAEIQgAVHaWyaVf6230cLO79e1XkIasaMnF2mZh/Qmjc79SY1It3NSvEdD3NyeS3qW7QkeOJePl5l7PnjNhBvCyv0cI1ui1tai3+0X5JXjaMZC+gHuym4UN8zm9iyq4NCi/qhGaV7Wr1GkEmPet1HTxbHiN4A+B55KbkVWJVsYVaom7lC7EtGsqrU3Rm9veFUr1Wxb5vJZyZRQRZxG2GizW+aX4vaD3A3McAqmIG9nmOS8otmwN+v1SNtlVCKK7q82P8pbtV8DP2E2xeHP7mnkRmEhx2Fc/5ReT3daWimqNR0Yc74DDnI1T1tY6tnmPeaqbFw4ZTa3QABMw2FZHFN7OAfZurOEYoiYVqkbJyTI3j5wrD3C/vM3UDn/NyC5qvuVgpy025/wAeis0X+/P071WpmQOJuvH1wASTDRPcInvPkhAW3O8iT4/fwUlF/p5BU6D7S6xeMuAdMDrHmpmuuOryhMFGj2ViJG7wuOpX1n9nYgNcDoc1oFWLtEJKmCEITCghCEACEIQAIQhAAhCEAR1hZVarbK5UFj1KkTISSHiZXbuG3useHG/FYbG0i11jaVv9rnnA0AHuyxW1HDetp6Llkj0cUtUWNg4f4lRgIm95WwxmyGi4Cp9B9mzTdWI1Ab3XPktDXqRmFWMdEck25a9GG2jhw2ZCR1SAbLebWwQc2R3rC7TpuYfpOccVOSo6MLskpY60Oup8BhA5xI0Slw4iE86N3D78Fkduh8ipWhtQbA9xzBUhqe/ef5XDqgznrUTqov4pzkZapmbHuVlzt1pjMKnhqgK6xVaLcQgWjn+ohe06kgqq59tPJSYZ1nErGDRbdUyHHwAFylmIrB7o/YLNHE38AJ9wodp7RiWt+qL8v8o5qphSSWngOy4HcLHvW2NGPs0La292EjuFlYo1MgqFC0nt5hS0sYSYkdyLMoZsfz+60my8Rvs5i32WTpc4PMZfhN9kYndeBxt9vHzVIS2RyR0aFCEKxAEIQgAQhCABCEIAEIQgDxxgJD/U5wU7xH0u6j5LD1sfuNmbnLlqo5XVHRhhdlPbOJO8fVZTF1E22jig6DCpbNwoq4iix30ue3e0+UGXeAKg9natH1Ho/hvh4Oi057oJ63fN6wjHCWqxi9p0gI3wO9I8btZoyLXDk70XRJpaOKCk3ZVpbQDSWm4UG0MK1wlsJTtPaFM5iErZtprbBw74U7+zqUPaINpQw31Vjo9WioWn9w8r+UqSpjm1BJjkc1VwBPxWGI+ceceqnVM6O4NDTaFSMlQoYoyvNsOIJMkae7SlNDFjekuNv8pWkONmxwAmD75KPHVv9oeUaKPZmImCBAt3Cfwl1TE/MTOq0RR2M2Ok6LnF4mAQM/WyWVds02D5jPUlWJ6STO43tKxmqDY3oYUmd7WZJ55q7TfTaLkHnZYiptCo/wCpxPKV1hsRxKLKfH9muxO0JsCY5fde4SodJ7BKT4V05HyTSk8a27vJArSRocE88D2j7q/TN5yjhCQYarzJVtlUmxMDxW2Ras3uzcZ8Rs6jOF4l3Rd1niOGWWqF0xdo5JqnQ9QhCYUEIQgAQhCABCEIArbRfFN/MEDrNliMVQEEQJ14e+S1e1vmMTELM7UMWHaufJtnZ4+kZXG2Pv2FDsV0Vg7gCfAj1XWOfOWXuPv2KrhzBJ5FSOoa43at4J8vVZ/aGLmReNLqri8TcyexUK9YkJSlIt4DaTi9tN4BaT9XAepVvaFBpJLfY0WepOh0plQrGM7wnvQlUyrSqlhJBhP+jG0fi1qY0kzx+UE+iR4todcarddFOjDaVIVXsdTxDHuaZJipTqA7ri02DgQ5siLC82jUmxZTSOdqUheR3pKKEGQOu3uVs8XSac9fsk9UDhmsaF5E2xqQHr2rJ7VrfDe9n9pIsthgHCR3e/eixfSz/eKgnUTbkEM3FuTEdauSZK6YSoH3OSnaRCwsTtpauKHYuky5dlwBVKu9L3g1DutudYvA1MDRbQsmzX4TENLQ9uRyMfdSsxj6hAZDW8T9krFQbga36WgDwT3Z9CQCMljEq+xpgaNo+I8nrA8AFfpNeHAEyNCqODI3iDKaUxBB4LBJI1PRvFFm8N2xAy8PNCtdFadqjosSAD5jyXq64J8Tgm/yHyEITiAhCEACEIQALxzoBJ0XqpbTxbWNgnPyWN0jUrdCzGVjc6m5nQLObYr2MiY46nTwnvV6pjw8vIyFuXGFldpY3eJE/c6HyXM5Wd8I0LsS+5uoHVBuEznb1VTbWI3WzxMDrv8AZbLop0Mo4zDB2I+JuT8oY8smAN4ktuRNuwrIrk6GnPguTPneIcJietVcTiGgZr7VS/SzZo/wah669f0eExwnQTZ1MgjB0SRkajfiEdtSbqnwk/1a+j89YQvqz8Gm+rH/ALTHPjr3AYV6js3GT/uWL/8Az1p/7F+mKdMNADQABkAIA6gF0m+JE35Uvo+JdCehWKq12PxNB1Ki1wc74kAuAuGhk71zYyBaV9R6TwGtsJLr8w0G3/We9PFlOmOKAqU28GuP+r/wK1pRiJGbnNWZ3GXNpt5ZpHXc4Oj3PBMWbQDqrmZODd4eUdWSgxdQAlxy17pHvkoWdT0dMJa5p6vfmFtNndFcJWpMq1aDXveAS4l0nhkeELAbb+I2i2rTaS1rhvkXDWmYJ4CbTzX1fo5U3sJhzxpU+/cEqmOmyOa1FNCmr+n+z3Z4buqVR5PUDv022cf8B3/21fV61yFXjH6Of5Z/b/szGF/T7ZzMsIx3/ELqnhUJC0OEwlOk3dpsYxv9rGho7gIUyFqSXQrk32z57+ofQYVQ7E4ZsVRepTaLVBqQB/iR/qjisXsu1MX/AIX3ZfMum3RmtRL6+GY6oxxLnMYJewkyd1ou5hN4Fxwi4lkh7R04cv7WZjEYoU3scTZ0Aza/7T16doTA7QBdAIMyJOUrH4gf1LHDj3h3pcJlsjozjadGjVfTL2VACx1M77pP0tc0Xa62eXNc6Z2OMVXJn2/owIwlC8ywGeu/evF70bwr6WGpMqWeAS4TMFxJ3Z1iY7ELtXR5cu2M0IQtFBCEIAEIQgAXzHp70naHPDDMfKI1dq7nGXYvpOLol7HNDi3eBEjMTwXy7aP6YVK1Qj+uDR/wCfKsFHMpy1E6vGlji3Kf8CLCba3KAk/UXZjO9ie5UTtEVH2AHOcze0aJn012EMMAGuBAEAbpFgIH7ioOgnQz+sdvurljBdzWs+Y8g8uhv+kqMIS6OvJkxceSHGF6FHG7PqVBPxg8mjJgO3LOB0+Y7zZ0IHNfReiGznYfBYek8Q9rBvDOHO+ZwkZwXFMsJhm0mNpsbusaAGgaAefWpl0xgo7PPnllJV6uwQhCckCEIQAL5R+pu0YxUXhjGj/mMnyIX1dY7pF+nmHxTnONWvTLiXEMcwiSZJ+dhPZMKeSLkqRfx5xhO5HyXY21y/FkuH1McONxBk+PemdbaLvmANjbrv8AlbTA/pLh6J32V6xq6OqbhaBBkbjQ3Oxuf2jnPjv0zc518ZDQbhtEA9hLyB3KPxSTOv8AUYmt9jX9OsPOHqFwBDjuwRaAJgg52etbSpBrQ1oDWgAAAQABkABkFBszAMoUmUqc7rRAm5PEk6km6tLoiqVHnzlybYIQhMKCEIQAIQhACrF9GsJUeaj8NSc85uLBLv8A5f3dqZ02BoDWgAAAAAQABkABkF0hZRtsEIQt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data:image/jpeg;base64,/9j/4AAQSkZJRgABAQAAAQABAAD/2wCEAAkGBxQTEhUUEhQUFBUVFBQUFBUUFRQUFBQUFBQWFxUVFBQYHCggGBolHBUUITEhJSkrLi4uFx8zODMsNygtLisBCgoKDg0OGhAQGiwkHCQsLCwtLCwsLCwsLCwsLCwsLCwsLCwsLCwsLCwsLCwsLCwsLCwsLCwsLCwsLCwsLCwsLP/AABEIALEBHAMBIgACEQEDEQH/xAAbAAACAwEBAQAAAAAAAAAAAAAAAQIDBAUGB//EADsQAAEDAQUFBwMCBgEFAQAAAAEAAhEDBCExQVEFEmFxgQYTIpGhsfDB0eEUMiNCUmJy8ZIVJDNTsgf/xAAZAQEBAQEBAQAAAAAAAAAAAAAAAQQCAwX/xAAkEQEAAwACAgEEAwEAAAAAAAAAAQIRAxIhMUEEIjJRE2GBQv/aAAwDAQACEQMRAD8A+3JIQgE0JIBCEkDQhCAQhCAQhCATSQihCEIBCEKIEIQqoQhCiBJNJVQhNCISaSaAQhCAQhCAQhCBJoQgJQkhA5QkhA0JIQNCSaAQhCAQhCAQhNAJJOeBiQoms3VRcTQs7rWNPO5QdaTwHzVNhektaRKwuquzS5/OinZ10be9bqFF1oasm/8APwob6nY6Nv6kcfRH6kcVjaUibtfVNXrDd344o78LBKO9+fdOydHRFUaqa5e/6ZKQqEYFXsdHSTWOna9Vx7dsOrVeXtrNg4AgmOCk2/UaVpEz9049GheZsFtqUH93WvF3EQbpC9MrW3Y5OOaT/QQhC6eYQhCCKEIQCEJoEhCYQU17QG5E8llG2GaO8gfqvP1ttEWt7XfsPh/xIwd9DzXbslgAMuw0Xn3mfTXPDWkfe2We3tfhvdWkDzUqlpAUargNAuNbrfFwvzyv4KzbHnXi7T4dR9tPBQfaXa4rg0LYDiSDk04rW2qcs8s+YXPbXtPBjoi0u19U/wBQcz9vNc/vuP58loovn34FOzmaRDQKugUu8lV7kfNcLuimH3eqrgE6/hVGRPyPwm512YzjGPwqC7Pp0KkrDRTtAwOecXHnxUnVOULK/hmPWB9h6pAxy+YJpjRvadNR5oNT83fTJZQ+7XgYUnPu4jA8Pqhi7vfLI/dV99MgXOGR104g6qveuwnUT59Eib8b72zF+o+cJUMXCrdOuWhUWPmDlf0j4FTOXz5eoGpAIGf2aD7FTVxrbVBmMQcNRlHO5RNb4MuY0WI1w0xyHI/79wq22okuGkcxOPOCPJNOrosr5YH5ePstNKsRfMarkUnG4GAYn1II44FX0ql3y5NJqW17I6o9pBmSGyBeOB0wXpGiABoIXGs9bdjy+y7FN8iQu6e9efJM5Efo0JoXo8SQmkgEk0IEmhCBJoQivNWTYZ/V1atQeAOls/zE3+QnzC7z3zmpVHKhxxj5zleeZ6e83m87Lm7eeNwkYtI6TOIXmt8E8ivR7Qoyx+EkT1B5c15Ns3n3XjefL6H09YmjTuAzfGivpPcLiQ4eRHEFcoVTK1UXnM3T8C5iXvNP23fqH4G/+4R03hj5SunYKuvSceIXDL5mDAzOQ5LXStgMBpuF2Mwuq2ZuakR4eim4fPkqLnfPmfzVYrJaybifMQfZaO+44YyIjnoOK9NY8Mn59lSX4nPFRJvJmNQdeOqbmgidL+meKGG43g4jDkDj9FJ7c/XhkVSyplN+HXhw0+6HVNIlFTkX+vX8hD3XenLT3WdgkTfe048uGI+yYdeOXteI9R/pQxZF0DGDE8DgR1SNQXHPTliJ8vJQLvFdkfQj2xVB8R5Sfe8eZTVXd6McRuzxiff8ptcIuv8An+/NUCJMY6e/uVOkYMae4iVDFdowk5x6QT7eihZ3TfnMu4SJA8gAqre/AaQfnmiyv9b/AKeaixDcwYcBu/f3Vve3cjis2/F3DC+fI5KLa+kHl9OOFyLjW12XyMV1dmV793XDmFwGu0w9ui3bOr+NvMeqsWyXF67D0aEIWhkCEJKARCEKgQhCBqBKksFrtEA+q5tOO6V2XO2xtbdgNEk4aCBMnhiuHW245jhvEERiyRGGIm9Q2rUqFrzTaXOAO6IuPHld6LyDey9pqWhtWvaC6kzxd0N7xOvMONwIk9YXhu/L6cccUiIiu/695Z9uNqX3HiJAIw+BYrbTDSdDBB4X/Oiq2PR7shmEieo48oXVqx+0gGMJyKmdodxMcdvDzRsz5ndMHCblaHg3E4XFrbzwk5LdbKZJvM8eP0XOs9HcqVbrnx/y3QuerueaZTq1H7pEANGQn11V2y6ZOMbupkzyVxFwIN/rH16rXRYBulxN+AzXWM9p10aFK4cOvktDm+GeY6cYyVtGgIx+clGq4Dn1v6rvGeZZjUuvicsPv6JTLeM3H6dZScDvDADkFTWfBI1g8LjMjr7lBYXA3mBjM4cR81KUEZk9Z8zms7X66QDjPA+3RUVawaM+ghR1jc53hzkE4cdBn+FEuBGN4vF0cVlo1QRff6J1HEREkZm+5Rziw1I8WX7dMclFj4HiunPTom+n/wAcTM481SGhxjS+/gRh6qKb7QRlIu6X5FaC+Z6FZXuDW3XzcOpvVdqqbo3RqT0aLvMwjrFdrdJ8wRw19FXYakkjQ5n581VUGpeTugfzT9NU7M4b4Dd48TdPRc66iHXL+H/z6XpEifv7qjCZA6e931Ce8NY6fAqkwt34wxy+flX2B53hzWFz4+fX8rRsozUbxI91PlJ9PalCCha2AkISVAhNCKSaSzW/aNKiJqva26QCfE6P6W4uPJNWImZyENpW4UxH8xy+q4r7Tv4/PkLlWjaDqv8AEIiZ8JImMhdgYVlkrbpHXh0WW3Jsvpcf0/Svn279lZEZziqLXs4EyCQMxjdfIUbPahMH8X5HgtL6i9IzHhM2iznvsTW+Kb79PaVmq1OH+tCtFpqjKOYN49fRY3V5yI54nyUdbM+1NYfM4WVzJMYm70H5WszhBPDH0VzbPuS4/ujOLuJXLvsgyzMbBf4nYxPutVnEul2MYXwBkLo4+qzWV3iu5lxxOpV1Ixh55mcb+g5qo7LnXXfB5rGXCcjnr7Ln1ttAHdEOPot9N+82bhOkY8le2uOswrtDshdzvB/Ky1KZMR1unyVtd910/OEEeiKV2Ek8fpd9FDFT6JJvN2lwgHW5VVrKS1zeBg+ysk70yOPwLQx8wPJRPMOHYa2E4/OK6bTn9VzrRSDKjhxkYZp9/ouXUxrY9+qg2sAdPssRqaAk6iSpUGveYaHEiJABEaSp7Oq+01fFHCRGBnh5rK9he6ZgZ6ADiuxR2TVqQCwCMHEj6SVO39mandk78/2tEeuJV6W/SReseNcx1optEAjgSZ3jqBh5quyPJNw4zN/ovPW6i9t193P3Utn7a7ow+8eo5Lho6xnh6kVr8fOPteh1TjPQegKqa8OaHMvacCJv/Kg6tui+7lB+i6ecwm6/P39lv2I3+Kwf3A/kLk/qCYAMeRK9J2ZojeLoMht08Vaxtoed5ysvSEpSoylK1sKcpSoylKC1CSEU153tN2eFc940S6IImCYw3Zu6fD6FC5tWLRkvTi5bcVu1fb45WtDqJc2HS0+IOlrh/k2V1dgbSbUAJuxkcvsR68l7DtN2dFpBczdbU3d0lwucMgdCNV5iw9gazASalOTPhBddxBi8rP8AxzEvpz9Vx3pE+p/Sjau0jvRTANxaTlOS0bFtj92KpJN5ngb46T6LfS7I1AP5fNdGxdnXAeLdHr7KxWzPbkpntjLMwZHzqqatrAnP6rps2FUDsRHP6Lot2NTzF666zLynkq8ozaG6JMB195AJHALJU2iXze514m6bsfsvd/8ASKWbGnoo19jUnCN3d/xuU/js6jnpHw8LY7WQ4uqDdGAnTgBfKwbX2y53gpgtGZNxM4xovbVuyTDg8jmuF2g2E2ztkS66dFxal4h7U5eOZeVslqIN1x4hduzbYeIG8zjc0HpOJXmHbVG9AYAVJ1vJjwAjPUFeMTMNUxFvh9IslQvAPrdHotFoubebuEALh9jbQ5wLcokDSPnou9aWwL4HIz7BaK+YY75E45FV+ggZSEUKh1HUR9VVaMcOQlXUWTfmkuZduhsOnUio8GXAXcFsp7IotwYFspftHIeyZK94rEMk3tPyrpWVjRDWgDGAMziVYGAZBKUbyrnymCnKq3kbyqPLdrdjjd325k73CcF8x2lZi0+a+61AHAh14Igr5v2o2GabjAlpMtd9+Kz8tPls+n5f+ZeV7PbWdRJbMtJvBw5gL3ESCQT5nA4HHRfP7RZIMg3r1uw7fvUGyb2nuzyxafIR0XjDVePl0qYOZ+69J2ecBvNiCb+Ny8x34F+J4Fdns7U/iYEXH2XdJ+6Gblj7ZenlEqJKJWtiSQoyhBehJNAIQhAIQhA0IQoBCaECQmhALidq6O9SF2ZHou2uZ2g/8Y/yHsVLenXH+UPim17EWvu+Xq6xsmMQV3du0vFKwbOZNQAC6fJY5jy+tE+NfQeyFg3aLnxebh0zWy2gkXfX6LpWGiKdNrNAJ55rBaxcZWiYyIfPrbtaZeerNM5eZ+33WixXkDjleVmtdWT7gj6jJWbMB3hGErh7THh65j7hdCC9Zn1lA1VoY2ovUTUWQ1lW6shjaaqXerCaqj3qGN5qrNb6Yq03MOYu4HIqrvEt5D0+bbWsG44gi+SD0VXZ8hr3tP8AM2W8xP3HkvRdsQA4HUDzvC8i2ru1GuGRnpn9VktGS+lx27VeqpbuMfZd3s/V/iDr7FcqnZpBOS6mw2w7oUr+UPPl81l6ffUgVma5WtK2MC0FOVAFSlEaEIQgEIQgEShJBKUSqy5RL0Fu8jeWc1FE1UXGreRvLJ3yO9UMa95cntHU/htAEzUA5CHXrX3q5O17WN0/2zHPBc3nw9OKu2h43bzPMfJlbew2zQ97qrv2sIA/uOMclyto1C5pOp+dV63st4bMziXH1j6LwpG2bOa3WmQ9I6svP7etnduBB/dlE4Y5Tot7qy5W3qW/TGUOx4EX/RevL+LNw/nDmPtgeZwzGR4z5Fbdhum/QlcezWC+cGjHG+ed+i71gEAjRePH5mGnmjInG91VR71UuSlamJeXpbyqDk5QTlMFVpoi0FNVAqYcg852pZvOA0aPcryVShBXse0J8d39I9yvH7Sf89Vm5Pbdw/i9xQH8MHgOtys2fUDXjiCFg2bay+jTOtNp9AoCqQ7SJ9lzvykxsY9jTcr2uWOkVpYtjC0NKlKrapSiNaJUZSlVEk5VZcoOqILiVElZ3V1U60ouNTiqnOWY2hQNdFXucoEqg1lHvVBfKcrP3yRr5oqy0WgMEkxkOa8ztu2QMddIjWVwtt9sAajg5sNENYx37jfe58Hw8lRZ7ayvUawVAGuEucY8A+Yc1mtftOQ28fFPHG2TFTvKRcP/AGboif3XCBriPVe8sdHcpsbo0A88/WV4vYGwhZ6jf+476k17qokbp34AA3Rxh08F6425uUrvjrmzLy57xbIhqKqrOAaZwWY2o5A+RWW2bRa0AOxLmg8N79sjiryTlXHFXbM9vr4ht2s9EbItMxJ+fIUNoWhlwIiSRM6cNMVztm2asy0gObNN++6m8X+EtmHaEEdQea8K+4abeYl6nfQCoNs54qxtnctbEkApQkKDkdy5A4ShHcuUhQeggQk5+6C4mA0Ek6ACSrf0z1xu1HZ+0Wml3dOqKbT++WF29hAuIuUnc8LWImfLh19pisXuBEB0CSMABgsWz9nC01jTcfDBcSMQJgFp5kKmz/8A5zbKTHNY+nU3iL3F9MNGm7DpvgzK9V2V7NPslMl4dUqEeJwgzF4awGIE6rPFLTPlrm9Yp9s+WSzVO5FKjO8b2zEb27N4GU6LW9kvAGJkCf6okey8batjbUNpFVtGo1tMlwJ3SP2mQxoJMmTEgL0vZjZlpfaBUqMexrJPja5u84iBAdkNVxWtpmPDu/WKzPaNe0ptWhgU6dE5wrhSWx85UFJWhiluquUd5EqW4jcVVAlKFbuJ7igoLBoo92NFp7tPcQ1l7kaJGgNFr3E9xDWE2caJfphot+4jcCLrB+mCRsgXR3QiAhrh1tg0HGXUqbjq5jSfMhFLYdJv7aTByY0ewXbhIhF7S51OwgYNHkrhZv7VqTRNZXUDBhomLtJXy3afZ3aT65caRI7ze3w9kROIbM3ZCMl9dUSuL8cX9vXj5rU9PkT9i259VobZqkTe9+41oHImfJfQrFs6o1rWmBugC833Dgu0mFKccV9Ly89uT2xtsR4K0WRaEL0x4aoFlCl+nCtSTDUBSCfdqUolBHdQWqSSCJYl3amkghuKYCE0NATSlOVUCJQlKCxCEIBAQhQNCaECTQhAkIQgSEIQJBQhFJNCEAkUIQJJCEEkFCFUIoKEIEmkhFNIJIUQ1EpoRTQhCqBNJCBoCE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6" name="Picture 6" descr="https://encrypted-tbn1.gstatic.com/images?q=tbn:ANd9GcQip30HtFL5rN-nQs-CM_EL4zooFGcVExJknE8GmtK9MaonxpnE4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3559994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4000504"/>
            <a:ext cx="18261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Red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Pink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Orange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714488"/>
            <a:ext cx="576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Open the brackets in Past Simple: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857364"/>
            <a:ext cx="50946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I (go) to the cinema yesterday.</a:t>
            </a:r>
          </a:p>
          <a:p>
            <a:pPr marL="342900" indent="-342900">
              <a:buAutoNum type="alphaL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Goed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Went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go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285992"/>
            <a:ext cx="43765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Bob (watch) TV last night.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Watches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Watched</a:t>
            </a:r>
          </a:p>
          <a:p>
            <a:pPr marL="342900" indent="-342900">
              <a:buAutoNum type="alphaU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watchd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785926"/>
            <a:ext cx="53158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Sarah (see) her friend last week.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Sees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Sew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saw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785926"/>
            <a:ext cx="45336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I (read) this book last year.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Read</a:t>
            </a:r>
          </a:p>
          <a:p>
            <a:pPr marL="342900" indent="-342900">
              <a:buAutoNum type="alphaL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Readed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pPr marL="342900" indent="-342900">
              <a:buAutoNum type="alphaL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Raed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00174"/>
            <a:ext cx="26132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I (do) exercises.</a:t>
            </a:r>
          </a:p>
          <a:p>
            <a:pPr marL="342900" indent="-342900">
              <a:buAutoNum type="alphaL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</a:t>
            </a:r>
          </a:p>
          <a:p>
            <a:pPr marL="342900" indent="-342900">
              <a:buAutoNum type="alphaL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Does</a:t>
            </a:r>
          </a:p>
          <a:p>
            <a:pPr marL="342900" indent="-342900">
              <a:buAutoNum type="alphaL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Did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1571612"/>
            <a:ext cx="42643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Antonym of the word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old: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Older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New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Newer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857364"/>
            <a:ext cx="12105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I……10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Am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1571612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Antonym of the word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little: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Bigger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428736"/>
            <a:ext cx="592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Antonym of the word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short: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Big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shorter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3" y="1142984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Antonym of the word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cold: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Warm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Hot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Colder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1357298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Antonym of the word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white: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Blake 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Brown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Black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785926"/>
            <a:ext cx="3592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ODD ONE OUT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2214554"/>
            <a:ext cx="29947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Cat, men, women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Cat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Men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women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000240"/>
            <a:ext cx="29450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Cows, frog, sheep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Cows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Frog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sheep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000240"/>
            <a:ext cx="2234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Cat, dog, fox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Cat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Dog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fox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1785926"/>
            <a:ext cx="27318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Dogs, frog, man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a. Dogs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b. Frog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c. man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1714488"/>
            <a:ext cx="3908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Beautiful, horse, rabbit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Beautiful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Horse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rabbit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357298"/>
            <a:ext cx="406393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We ….from Kazakhstan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Is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Am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kar.J@DY\фотки\анимации\рамки\frames3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171400"/>
            <a:ext cx="10441160" cy="7560840"/>
          </a:xfrm>
          <a:prstGeom prst="rect">
            <a:avLst/>
          </a:prstGeom>
          <a:noFill/>
        </p:spPr>
      </p:pic>
      <p:pic>
        <p:nvPicPr>
          <p:cNvPr id="4" name="Picture 3" descr="D:\kar.J@DY\фотки\анимации\для слайда\Smiles\смайл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857628"/>
            <a:ext cx="1739255" cy="18692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948262">
            <a:off x="1217079" y="1630908"/>
            <a:ext cx="48904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Good work!!!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Актоты\Desktop\коркем3\IMG_6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2862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ктоты\Desktop\коркем3\IMG_6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ктоты\Desktop\коркем3\IMG-20140922-W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833672" y="2738436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1-130404054543-phpapp02/95/1-3-638.jpg?cb=1365072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1928802"/>
            <a:ext cx="2861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They  …..doctors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Is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Am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are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883</Words>
  <Application>Microsoft Office PowerPoint</Application>
  <PresentationFormat>Экран (4:3)</PresentationFormat>
  <Paragraphs>280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Актоты</cp:lastModifiedBy>
  <cp:revision>80</cp:revision>
  <dcterms:created xsi:type="dcterms:W3CDTF">2012-03-12T19:03:17Z</dcterms:created>
  <dcterms:modified xsi:type="dcterms:W3CDTF">2015-03-11T14:45:33Z</dcterms:modified>
</cp:coreProperties>
</file>